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1" r:id="rId4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A752743E-DD29-425D-B48A-239C60209BC7}"/>
              </a:ext>
            </a:extLst>
          </p:cNvPr>
          <p:cNvSpPr/>
          <p:nvPr/>
        </p:nvSpPr>
        <p:spPr>
          <a:xfrm>
            <a:off x="383861" y="1196276"/>
            <a:ext cx="2452775" cy="2452775"/>
          </a:xfrm>
          <a:prstGeom prst="ellipse">
            <a:avLst/>
          </a:prstGeom>
          <a:solidFill>
            <a:srgbClr val="00B0F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鳥取県と言えば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4921815" y="979235"/>
            <a:ext cx="1804572" cy="966509"/>
          </a:xfrm>
          <a:prstGeom prst="wedgeEllipseCallout">
            <a:avLst>
              <a:gd name="adj1" fmla="val -22536"/>
              <a:gd name="adj2" fmla="val 7012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市の数が</a:t>
            </a:r>
            <a:endParaRPr kumimoji="1" lang="en-US" altLang="ja-JP" sz="10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鳥取市、米子市</a:t>
            </a:r>
            <a:endParaRPr lang="en-US" altLang="ja-JP" sz="10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境港市、倉吉市の４つだけ</a:t>
            </a: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4371558" y="644769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鳥取砂丘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11A5715-2E23-49D0-BBF9-B8CEAFA71078}"/>
              </a:ext>
            </a:extLst>
          </p:cNvPr>
          <p:cNvSpPr txBox="1"/>
          <p:nvPr/>
        </p:nvSpPr>
        <p:spPr>
          <a:xfrm>
            <a:off x="3474595" y="1711561"/>
            <a:ext cx="800219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日本海</a:t>
            </a:r>
          </a:p>
        </p:txBody>
      </p:sp>
      <p:grpSp>
        <p:nvGrpSpPr>
          <p:cNvPr id="8" name="Group 950">
            <a:extLst>
              <a:ext uri="{FF2B5EF4-FFF2-40B4-BE49-F238E27FC236}">
                <a16:creationId xmlns:a16="http://schemas.microsoft.com/office/drawing/2014/main" id="{052E4F3B-1DCA-4893-BBC9-2C8717CFF2F1}"/>
              </a:ext>
            </a:extLst>
          </p:cNvPr>
          <p:cNvGrpSpPr>
            <a:grpSpLocks/>
          </p:cNvGrpSpPr>
          <p:nvPr/>
        </p:nvGrpSpPr>
        <p:grpSpPr bwMode="auto">
          <a:xfrm>
            <a:off x="1322439" y="1647023"/>
            <a:ext cx="7261122" cy="3563954"/>
            <a:chOff x="176" y="1011"/>
            <a:chExt cx="7740" cy="3799"/>
          </a:xfrm>
        </p:grpSpPr>
        <p:sp>
          <p:nvSpPr>
            <p:cNvPr id="9" name="Freeform 919">
              <a:extLst>
                <a:ext uri="{FF2B5EF4-FFF2-40B4-BE49-F238E27FC236}">
                  <a16:creationId xmlns:a16="http://schemas.microsoft.com/office/drawing/2014/main" id="{80C57BEF-728D-4C75-B173-46090CC55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" y="1294"/>
              <a:ext cx="2750" cy="2070"/>
            </a:xfrm>
            <a:custGeom>
              <a:avLst/>
              <a:gdLst>
                <a:gd name="T0" fmla="*/ 142 w 2750"/>
                <a:gd name="T1" fmla="*/ 368 h 2069"/>
                <a:gd name="T2" fmla="*/ 142 w 2750"/>
                <a:gd name="T3" fmla="*/ 453 h 2069"/>
                <a:gd name="T4" fmla="*/ 57 w 2750"/>
                <a:gd name="T5" fmla="*/ 510 h 2069"/>
                <a:gd name="T6" fmla="*/ 0 w 2750"/>
                <a:gd name="T7" fmla="*/ 737 h 2069"/>
                <a:gd name="T8" fmla="*/ 57 w 2750"/>
                <a:gd name="T9" fmla="*/ 822 h 2069"/>
                <a:gd name="T10" fmla="*/ 0 w 2750"/>
                <a:gd name="T11" fmla="*/ 907 h 2069"/>
                <a:gd name="T12" fmla="*/ 29 w 2750"/>
                <a:gd name="T13" fmla="*/ 992 h 2069"/>
                <a:gd name="T14" fmla="*/ 256 w 2750"/>
                <a:gd name="T15" fmla="*/ 1049 h 2069"/>
                <a:gd name="T16" fmla="*/ 284 w 2750"/>
                <a:gd name="T17" fmla="*/ 1134 h 2069"/>
                <a:gd name="T18" fmla="*/ 284 w 2750"/>
                <a:gd name="T19" fmla="*/ 1247 h 2069"/>
                <a:gd name="T20" fmla="*/ 511 w 2750"/>
                <a:gd name="T21" fmla="*/ 1360 h 2069"/>
                <a:gd name="T22" fmla="*/ 454 w 2750"/>
                <a:gd name="T23" fmla="*/ 1446 h 2069"/>
                <a:gd name="T24" fmla="*/ 397 w 2750"/>
                <a:gd name="T25" fmla="*/ 1417 h 2069"/>
                <a:gd name="T26" fmla="*/ 397 w 2750"/>
                <a:gd name="T27" fmla="*/ 1559 h 2069"/>
                <a:gd name="T28" fmla="*/ 369 w 2750"/>
                <a:gd name="T29" fmla="*/ 1672 h 2069"/>
                <a:gd name="T30" fmla="*/ 284 w 2750"/>
                <a:gd name="T31" fmla="*/ 1729 h 2069"/>
                <a:gd name="T32" fmla="*/ 397 w 2750"/>
                <a:gd name="T33" fmla="*/ 1842 h 2069"/>
                <a:gd name="T34" fmla="*/ 596 w 2750"/>
                <a:gd name="T35" fmla="*/ 1899 h 2069"/>
                <a:gd name="T36" fmla="*/ 652 w 2750"/>
                <a:gd name="T37" fmla="*/ 1842 h 2069"/>
                <a:gd name="T38" fmla="*/ 681 w 2750"/>
                <a:gd name="T39" fmla="*/ 1899 h 2069"/>
                <a:gd name="T40" fmla="*/ 823 w 2750"/>
                <a:gd name="T41" fmla="*/ 1842 h 2069"/>
                <a:gd name="T42" fmla="*/ 936 w 2750"/>
                <a:gd name="T43" fmla="*/ 2012 h 2069"/>
                <a:gd name="T44" fmla="*/ 1021 w 2750"/>
                <a:gd name="T45" fmla="*/ 2012 h 2069"/>
                <a:gd name="T46" fmla="*/ 1134 w 2750"/>
                <a:gd name="T47" fmla="*/ 1984 h 2069"/>
                <a:gd name="T48" fmla="*/ 1219 w 2750"/>
                <a:gd name="T49" fmla="*/ 2069 h 2069"/>
                <a:gd name="T50" fmla="*/ 1446 w 2750"/>
                <a:gd name="T51" fmla="*/ 1984 h 2069"/>
                <a:gd name="T52" fmla="*/ 1503 w 2750"/>
                <a:gd name="T53" fmla="*/ 1871 h 2069"/>
                <a:gd name="T54" fmla="*/ 1673 w 2750"/>
                <a:gd name="T55" fmla="*/ 1927 h 2069"/>
                <a:gd name="T56" fmla="*/ 1815 w 2750"/>
                <a:gd name="T57" fmla="*/ 1814 h 2069"/>
                <a:gd name="T58" fmla="*/ 1730 w 2750"/>
                <a:gd name="T59" fmla="*/ 1757 h 2069"/>
                <a:gd name="T60" fmla="*/ 1645 w 2750"/>
                <a:gd name="T61" fmla="*/ 1616 h 2069"/>
                <a:gd name="T62" fmla="*/ 1673 w 2750"/>
                <a:gd name="T63" fmla="*/ 1474 h 2069"/>
                <a:gd name="T64" fmla="*/ 1588 w 2750"/>
                <a:gd name="T65" fmla="*/ 1360 h 2069"/>
                <a:gd name="T66" fmla="*/ 1588 w 2750"/>
                <a:gd name="T67" fmla="*/ 1247 h 2069"/>
                <a:gd name="T68" fmla="*/ 1475 w 2750"/>
                <a:gd name="T69" fmla="*/ 1105 h 2069"/>
                <a:gd name="T70" fmla="*/ 1758 w 2750"/>
                <a:gd name="T71" fmla="*/ 992 h 2069"/>
                <a:gd name="T72" fmla="*/ 1871 w 2750"/>
                <a:gd name="T73" fmla="*/ 850 h 2069"/>
                <a:gd name="T74" fmla="*/ 1928 w 2750"/>
                <a:gd name="T75" fmla="*/ 850 h 2069"/>
                <a:gd name="T76" fmla="*/ 2183 w 2750"/>
                <a:gd name="T77" fmla="*/ 992 h 2069"/>
                <a:gd name="T78" fmla="*/ 2382 w 2750"/>
                <a:gd name="T79" fmla="*/ 1020 h 2069"/>
                <a:gd name="T80" fmla="*/ 2410 w 2750"/>
                <a:gd name="T81" fmla="*/ 964 h 2069"/>
                <a:gd name="T82" fmla="*/ 2524 w 2750"/>
                <a:gd name="T83" fmla="*/ 935 h 2069"/>
                <a:gd name="T84" fmla="*/ 2580 w 2750"/>
                <a:gd name="T85" fmla="*/ 964 h 2069"/>
                <a:gd name="T86" fmla="*/ 2750 w 2750"/>
                <a:gd name="T87" fmla="*/ 879 h 2069"/>
                <a:gd name="T88" fmla="*/ 2722 w 2750"/>
                <a:gd name="T89" fmla="*/ 595 h 2069"/>
                <a:gd name="T90" fmla="*/ 2552 w 2750"/>
                <a:gd name="T91" fmla="*/ 623 h 2069"/>
                <a:gd name="T92" fmla="*/ 2495 w 2750"/>
                <a:gd name="T93" fmla="*/ 482 h 2069"/>
                <a:gd name="T94" fmla="*/ 2353 w 2750"/>
                <a:gd name="T95" fmla="*/ 538 h 2069"/>
                <a:gd name="T96" fmla="*/ 2268 w 2750"/>
                <a:gd name="T97" fmla="*/ 652 h 2069"/>
                <a:gd name="T98" fmla="*/ 2098 w 2750"/>
                <a:gd name="T99" fmla="*/ 652 h 2069"/>
                <a:gd name="T100" fmla="*/ 2070 w 2750"/>
                <a:gd name="T101" fmla="*/ 453 h 2069"/>
                <a:gd name="T102" fmla="*/ 2098 w 2750"/>
                <a:gd name="T103" fmla="*/ 368 h 2069"/>
                <a:gd name="T104" fmla="*/ 2098 w 2750"/>
                <a:gd name="T105" fmla="*/ 255 h 2069"/>
                <a:gd name="T106" fmla="*/ 1985 w 2750"/>
                <a:gd name="T107" fmla="*/ 255 h 2069"/>
                <a:gd name="T108" fmla="*/ 1871 w 2750"/>
                <a:gd name="T109" fmla="*/ 0 h 2069"/>
                <a:gd name="T110" fmla="*/ 1815 w 2750"/>
                <a:gd name="T111" fmla="*/ 28 h 2069"/>
                <a:gd name="T112" fmla="*/ 1815 w 2750"/>
                <a:gd name="T113" fmla="*/ 113 h 2069"/>
                <a:gd name="T114" fmla="*/ 1049 w 2750"/>
                <a:gd name="T115" fmla="*/ 312 h 2069"/>
                <a:gd name="T116" fmla="*/ 426 w 2750"/>
                <a:gd name="T117" fmla="*/ 368 h 2069"/>
                <a:gd name="T118" fmla="*/ 341 w 2750"/>
                <a:gd name="T119" fmla="*/ 226 h 2069"/>
                <a:gd name="T120" fmla="*/ 284 w 2750"/>
                <a:gd name="T121" fmla="*/ 340 h 2069"/>
                <a:gd name="T122" fmla="*/ 142 w 2750"/>
                <a:gd name="T123" fmla="*/ 368 h 2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50" h="2069">
                  <a:moveTo>
                    <a:pt x="142" y="368"/>
                  </a:moveTo>
                  <a:lnTo>
                    <a:pt x="142" y="453"/>
                  </a:lnTo>
                  <a:lnTo>
                    <a:pt x="57" y="510"/>
                  </a:lnTo>
                  <a:lnTo>
                    <a:pt x="0" y="737"/>
                  </a:lnTo>
                  <a:lnTo>
                    <a:pt x="57" y="822"/>
                  </a:lnTo>
                  <a:lnTo>
                    <a:pt x="0" y="907"/>
                  </a:lnTo>
                  <a:lnTo>
                    <a:pt x="29" y="992"/>
                  </a:lnTo>
                  <a:lnTo>
                    <a:pt x="256" y="1049"/>
                  </a:lnTo>
                  <a:lnTo>
                    <a:pt x="284" y="1134"/>
                  </a:lnTo>
                  <a:lnTo>
                    <a:pt x="284" y="1247"/>
                  </a:lnTo>
                  <a:lnTo>
                    <a:pt x="511" y="1360"/>
                  </a:lnTo>
                  <a:lnTo>
                    <a:pt x="454" y="1446"/>
                  </a:lnTo>
                  <a:lnTo>
                    <a:pt x="397" y="1417"/>
                  </a:lnTo>
                  <a:lnTo>
                    <a:pt x="397" y="1559"/>
                  </a:lnTo>
                  <a:lnTo>
                    <a:pt x="369" y="1672"/>
                  </a:lnTo>
                  <a:lnTo>
                    <a:pt x="284" y="1729"/>
                  </a:lnTo>
                  <a:lnTo>
                    <a:pt x="397" y="1842"/>
                  </a:lnTo>
                  <a:lnTo>
                    <a:pt x="596" y="1899"/>
                  </a:lnTo>
                  <a:lnTo>
                    <a:pt x="652" y="1842"/>
                  </a:lnTo>
                  <a:lnTo>
                    <a:pt x="681" y="1899"/>
                  </a:lnTo>
                  <a:lnTo>
                    <a:pt x="823" y="1842"/>
                  </a:lnTo>
                  <a:lnTo>
                    <a:pt x="936" y="2012"/>
                  </a:lnTo>
                  <a:lnTo>
                    <a:pt x="1021" y="2012"/>
                  </a:lnTo>
                  <a:lnTo>
                    <a:pt x="1134" y="1984"/>
                  </a:lnTo>
                  <a:lnTo>
                    <a:pt x="1219" y="2069"/>
                  </a:lnTo>
                  <a:lnTo>
                    <a:pt x="1446" y="1984"/>
                  </a:lnTo>
                  <a:lnTo>
                    <a:pt x="1503" y="1871"/>
                  </a:lnTo>
                  <a:lnTo>
                    <a:pt x="1673" y="1927"/>
                  </a:lnTo>
                  <a:lnTo>
                    <a:pt x="1815" y="1814"/>
                  </a:lnTo>
                  <a:lnTo>
                    <a:pt x="1730" y="1757"/>
                  </a:lnTo>
                  <a:lnTo>
                    <a:pt x="1645" y="1616"/>
                  </a:lnTo>
                  <a:lnTo>
                    <a:pt x="1673" y="1474"/>
                  </a:lnTo>
                  <a:lnTo>
                    <a:pt x="1588" y="1360"/>
                  </a:lnTo>
                  <a:lnTo>
                    <a:pt x="1588" y="1247"/>
                  </a:lnTo>
                  <a:lnTo>
                    <a:pt x="1475" y="1105"/>
                  </a:lnTo>
                  <a:lnTo>
                    <a:pt x="1758" y="992"/>
                  </a:lnTo>
                  <a:lnTo>
                    <a:pt x="1871" y="850"/>
                  </a:lnTo>
                  <a:lnTo>
                    <a:pt x="1928" y="850"/>
                  </a:lnTo>
                  <a:lnTo>
                    <a:pt x="2183" y="992"/>
                  </a:lnTo>
                  <a:lnTo>
                    <a:pt x="2382" y="1020"/>
                  </a:lnTo>
                  <a:lnTo>
                    <a:pt x="2410" y="964"/>
                  </a:lnTo>
                  <a:lnTo>
                    <a:pt x="2524" y="935"/>
                  </a:lnTo>
                  <a:lnTo>
                    <a:pt x="2580" y="964"/>
                  </a:lnTo>
                  <a:lnTo>
                    <a:pt x="2750" y="879"/>
                  </a:lnTo>
                  <a:lnTo>
                    <a:pt x="2722" y="595"/>
                  </a:lnTo>
                  <a:lnTo>
                    <a:pt x="2552" y="623"/>
                  </a:lnTo>
                  <a:lnTo>
                    <a:pt x="2495" y="482"/>
                  </a:lnTo>
                  <a:lnTo>
                    <a:pt x="2353" y="538"/>
                  </a:lnTo>
                  <a:lnTo>
                    <a:pt x="2268" y="652"/>
                  </a:lnTo>
                  <a:lnTo>
                    <a:pt x="2098" y="652"/>
                  </a:lnTo>
                  <a:lnTo>
                    <a:pt x="2070" y="453"/>
                  </a:lnTo>
                  <a:lnTo>
                    <a:pt x="2098" y="368"/>
                  </a:lnTo>
                  <a:lnTo>
                    <a:pt x="2098" y="255"/>
                  </a:lnTo>
                  <a:lnTo>
                    <a:pt x="1985" y="255"/>
                  </a:lnTo>
                  <a:lnTo>
                    <a:pt x="1871" y="0"/>
                  </a:lnTo>
                  <a:lnTo>
                    <a:pt x="1815" y="28"/>
                  </a:lnTo>
                  <a:lnTo>
                    <a:pt x="1815" y="113"/>
                  </a:lnTo>
                  <a:lnTo>
                    <a:pt x="1049" y="312"/>
                  </a:lnTo>
                  <a:lnTo>
                    <a:pt x="426" y="368"/>
                  </a:lnTo>
                  <a:lnTo>
                    <a:pt x="341" y="226"/>
                  </a:lnTo>
                  <a:lnTo>
                    <a:pt x="284" y="340"/>
                  </a:lnTo>
                  <a:lnTo>
                    <a:pt x="142" y="36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Freeform 922">
              <a:extLst>
                <a:ext uri="{FF2B5EF4-FFF2-40B4-BE49-F238E27FC236}">
                  <a16:creationId xmlns:a16="http://schemas.microsoft.com/office/drawing/2014/main" id="{3C690984-A2FB-466C-B4A1-8EE2CC048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081"/>
              <a:ext cx="1446" cy="1020"/>
            </a:xfrm>
            <a:custGeom>
              <a:avLst/>
              <a:gdLst>
                <a:gd name="T0" fmla="*/ 0 w 1446"/>
                <a:gd name="T1" fmla="*/ 226 h 1020"/>
                <a:gd name="T2" fmla="*/ 113 w 1446"/>
                <a:gd name="T3" fmla="*/ 198 h 1020"/>
                <a:gd name="T4" fmla="*/ 198 w 1446"/>
                <a:gd name="T5" fmla="*/ 283 h 1020"/>
                <a:gd name="T6" fmla="*/ 425 w 1446"/>
                <a:gd name="T7" fmla="*/ 198 h 1020"/>
                <a:gd name="T8" fmla="*/ 482 w 1446"/>
                <a:gd name="T9" fmla="*/ 85 h 1020"/>
                <a:gd name="T10" fmla="*/ 652 w 1446"/>
                <a:gd name="T11" fmla="*/ 141 h 1020"/>
                <a:gd name="T12" fmla="*/ 794 w 1446"/>
                <a:gd name="T13" fmla="*/ 28 h 1020"/>
                <a:gd name="T14" fmla="*/ 907 w 1446"/>
                <a:gd name="T15" fmla="*/ 85 h 1020"/>
                <a:gd name="T16" fmla="*/ 936 w 1446"/>
                <a:gd name="T17" fmla="*/ 0 h 1020"/>
                <a:gd name="T18" fmla="*/ 1247 w 1446"/>
                <a:gd name="T19" fmla="*/ 56 h 1020"/>
                <a:gd name="T20" fmla="*/ 1446 w 1446"/>
                <a:gd name="T21" fmla="*/ 170 h 1020"/>
                <a:gd name="T22" fmla="*/ 1446 w 1446"/>
                <a:gd name="T23" fmla="*/ 368 h 1020"/>
                <a:gd name="T24" fmla="*/ 1417 w 1446"/>
                <a:gd name="T25" fmla="*/ 453 h 1020"/>
                <a:gd name="T26" fmla="*/ 1361 w 1446"/>
                <a:gd name="T27" fmla="*/ 482 h 1020"/>
                <a:gd name="T28" fmla="*/ 1304 w 1446"/>
                <a:gd name="T29" fmla="*/ 595 h 1020"/>
                <a:gd name="T30" fmla="*/ 1162 w 1446"/>
                <a:gd name="T31" fmla="*/ 623 h 1020"/>
                <a:gd name="T32" fmla="*/ 1106 w 1446"/>
                <a:gd name="T33" fmla="*/ 765 h 1020"/>
                <a:gd name="T34" fmla="*/ 822 w 1446"/>
                <a:gd name="T35" fmla="*/ 793 h 1020"/>
                <a:gd name="T36" fmla="*/ 737 w 1446"/>
                <a:gd name="T37" fmla="*/ 708 h 1020"/>
                <a:gd name="T38" fmla="*/ 680 w 1446"/>
                <a:gd name="T39" fmla="*/ 708 h 1020"/>
                <a:gd name="T40" fmla="*/ 624 w 1446"/>
                <a:gd name="T41" fmla="*/ 822 h 1020"/>
                <a:gd name="T42" fmla="*/ 397 w 1446"/>
                <a:gd name="T43" fmla="*/ 850 h 1020"/>
                <a:gd name="T44" fmla="*/ 340 w 1446"/>
                <a:gd name="T45" fmla="*/ 992 h 1020"/>
                <a:gd name="T46" fmla="*/ 227 w 1446"/>
                <a:gd name="T47" fmla="*/ 1020 h 1020"/>
                <a:gd name="T48" fmla="*/ 142 w 1446"/>
                <a:gd name="T49" fmla="*/ 822 h 1020"/>
                <a:gd name="T50" fmla="*/ 170 w 1446"/>
                <a:gd name="T51" fmla="*/ 680 h 1020"/>
                <a:gd name="T52" fmla="*/ 142 w 1446"/>
                <a:gd name="T53" fmla="*/ 567 h 1020"/>
                <a:gd name="T54" fmla="*/ 85 w 1446"/>
                <a:gd name="T55" fmla="*/ 567 h 1020"/>
                <a:gd name="T56" fmla="*/ 28 w 1446"/>
                <a:gd name="T57" fmla="*/ 510 h 1020"/>
                <a:gd name="T58" fmla="*/ 57 w 1446"/>
                <a:gd name="T59" fmla="*/ 368 h 1020"/>
                <a:gd name="T60" fmla="*/ 0 w 1446"/>
                <a:gd name="T61" fmla="*/ 2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46" h="1020">
                  <a:moveTo>
                    <a:pt x="0" y="226"/>
                  </a:moveTo>
                  <a:lnTo>
                    <a:pt x="113" y="198"/>
                  </a:lnTo>
                  <a:lnTo>
                    <a:pt x="198" y="283"/>
                  </a:lnTo>
                  <a:lnTo>
                    <a:pt x="425" y="198"/>
                  </a:lnTo>
                  <a:lnTo>
                    <a:pt x="482" y="85"/>
                  </a:lnTo>
                  <a:lnTo>
                    <a:pt x="652" y="141"/>
                  </a:lnTo>
                  <a:lnTo>
                    <a:pt x="794" y="28"/>
                  </a:lnTo>
                  <a:lnTo>
                    <a:pt x="907" y="85"/>
                  </a:lnTo>
                  <a:lnTo>
                    <a:pt x="936" y="0"/>
                  </a:lnTo>
                  <a:lnTo>
                    <a:pt x="1247" y="56"/>
                  </a:lnTo>
                  <a:lnTo>
                    <a:pt x="1446" y="170"/>
                  </a:lnTo>
                  <a:lnTo>
                    <a:pt x="1446" y="368"/>
                  </a:lnTo>
                  <a:lnTo>
                    <a:pt x="1417" y="453"/>
                  </a:lnTo>
                  <a:lnTo>
                    <a:pt x="1361" y="482"/>
                  </a:lnTo>
                  <a:lnTo>
                    <a:pt x="1304" y="595"/>
                  </a:lnTo>
                  <a:lnTo>
                    <a:pt x="1162" y="623"/>
                  </a:lnTo>
                  <a:lnTo>
                    <a:pt x="1106" y="765"/>
                  </a:lnTo>
                  <a:lnTo>
                    <a:pt x="822" y="793"/>
                  </a:lnTo>
                  <a:lnTo>
                    <a:pt x="737" y="708"/>
                  </a:lnTo>
                  <a:lnTo>
                    <a:pt x="680" y="708"/>
                  </a:lnTo>
                  <a:lnTo>
                    <a:pt x="624" y="822"/>
                  </a:lnTo>
                  <a:lnTo>
                    <a:pt x="397" y="850"/>
                  </a:lnTo>
                  <a:lnTo>
                    <a:pt x="340" y="992"/>
                  </a:lnTo>
                  <a:lnTo>
                    <a:pt x="227" y="1020"/>
                  </a:lnTo>
                  <a:lnTo>
                    <a:pt x="142" y="822"/>
                  </a:lnTo>
                  <a:lnTo>
                    <a:pt x="170" y="680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28" y="510"/>
                  </a:lnTo>
                  <a:lnTo>
                    <a:pt x="57" y="368"/>
                  </a:lnTo>
                  <a:lnTo>
                    <a:pt x="0" y="22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Freeform 923">
              <a:extLst>
                <a:ext uri="{FF2B5EF4-FFF2-40B4-BE49-F238E27FC236}">
                  <a16:creationId xmlns:a16="http://schemas.microsoft.com/office/drawing/2014/main" id="{35BAF5F9-D7ED-401C-9541-9F3FC3DCF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2145"/>
              <a:ext cx="1332" cy="1021"/>
            </a:xfrm>
            <a:custGeom>
              <a:avLst/>
              <a:gdLst>
                <a:gd name="T0" fmla="*/ 1275 w 1332"/>
                <a:gd name="T1" fmla="*/ 29 h 1021"/>
                <a:gd name="T2" fmla="*/ 1105 w 1332"/>
                <a:gd name="T3" fmla="*/ 114 h 1021"/>
                <a:gd name="T4" fmla="*/ 1049 w 1332"/>
                <a:gd name="T5" fmla="*/ 85 h 1021"/>
                <a:gd name="T6" fmla="*/ 935 w 1332"/>
                <a:gd name="T7" fmla="*/ 114 h 1021"/>
                <a:gd name="T8" fmla="*/ 907 w 1332"/>
                <a:gd name="T9" fmla="*/ 170 h 1021"/>
                <a:gd name="T10" fmla="*/ 680 w 1332"/>
                <a:gd name="T11" fmla="*/ 142 h 1021"/>
                <a:gd name="T12" fmla="*/ 453 w 1332"/>
                <a:gd name="T13" fmla="*/ 0 h 1021"/>
                <a:gd name="T14" fmla="*/ 396 w 1332"/>
                <a:gd name="T15" fmla="*/ 0 h 1021"/>
                <a:gd name="T16" fmla="*/ 283 w 1332"/>
                <a:gd name="T17" fmla="*/ 142 h 1021"/>
                <a:gd name="T18" fmla="*/ 0 w 1332"/>
                <a:gd name="T19" fmla="*/ 255 h 1021"/>
                <a:gd name="T20" fmla="*/ 113 w 1332"/>
                <a:gd name="T21" fmla="*/ 397 h 1021"/>
                <a:gd name="T22" fmla="*/ 113 w 1332"/>
                <a:gd name="T23" fmla="*/ 510 h 1021"/>
                <a:gd name="T24" fmla="*/ 198 w 1332"/>
                <a:gd name="T25" fmla="*/ 624 h 1021"/>
                <a:gd name="T26" fmla="*/ 170 w 1332"/>
                <a:gd name="T27" fmla="*/ 766 h 1021"/>
                <a:gd name="T28" fmla="*/ 283 w 1332"/>
                <a:gd name="T29" fmla="*/ 936 h 1021"/>
                <a:gd name="T30" fmla="*/ 340 w 1332"/>
                <a:gd name="T31" fmla="*/ 964 h 1021"/>
                <a:gd name="T32" fmla="*/ 453 w 1332"/>
                <a:gd name="T33" fmla="*/ 1021 h 1021"/>
                <a:gd name="T34" fmla="*/ 482 w 1332"/>
                <a:gd name="T35" fmla="*/ 936 h 1021"/>
                <a:gd name="T36" fmla="*/ 793 w 1332"/>
                <a:gd name="T37" fmla="*/ 992 h 1021"/>
                <a:gd name="T38" fmla="*/ 822 w 1332"/>
                <a:gd name="T39" fmla="*/ 794 h 1021"/>
                <a:gd name="T40" fmla="*/ 935 w 1332"/>
                <a:gd name="T41" fmla="*/ 709 h 1021"/>
                <a:gd name="T42" fmla="*/ 935 w 1332"/>
                <a:gd name="T43" fmla="*/ 596 h 1021"/>
                <a:gd name="T44" fmla="*/ 1020 w 1332"/>
                <a:gd name="T45" fmla="*/ 652 h 1021"/>
                <a:gd name="T46" fmla="*/ 1020 w 1332"/>
                <a:gd name="T47" fmla="*/ 454 h 1021"/>
                <a:gd name="T48" fmla="*/ 1219 w 1332"/>
                <a:gd name="T49" fmla="*/ 397 h 1021"/>
                <a:gd name="T50" fmla="*/ 1304 w 1332"/>
                <a:gd name="T51" fmla="*/ 255 h 1021"/>
                <a:gd name="T52" fmla="*/ 1332 w 1332"/>
                <a:gd name="T53" fmla="*/ 142 h 1021"/>
                <a:gd name="T54" fmla="*/ 1275 w 1332"/>
                <a:gd name="T55" fmla="*/ 29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32" h="1021">
                  <a:moveTo>
                    <a:pt x="1275" y="29"/>
                  </a:moveTo>
                  <a:lnTo>
                    <a:pt x="1105" y="114"/>
                  </a:lnTo>
                  <a:lnTo>
                    <a:pt x="1049" y="85"/>
                  </a:lnTo>
                  <a:lnTo>
                    <a:pt x="935" y="114"/>
                  </a:lnTo>
                  <a:lnTo>
                    <a:pt x="907" y="170"/>
                  </a:lnTo>
                  <a:lnTo>
                    <a:pt x="680" y="142"/>
                  </a:lnTo>
                  <a:lnTo>
                    <a:pt x="453" y="0"/>
                  </a:lnTo>
                  <a:lnTo>
                    <a:pt x="396" y="0"/>
                  </a:lnTo>
                  <a:lnTo>
                    <a:pt x="283" y="142"/>
                  </a:lnTo>
                  <a:lnTo>
                    <a:pt x="0" y="255"/>
                  </a:lnTo>
                  <a:lnTo>
                    <a:pt x="113" y="397"/>
                  </a:lnTo>
                  <a:lnTo>
                    <a:pt x="113" y="510"/>
                  </a:lnTo>
                  <a:lnTo>
                    <a:pt x="198" y="624"/>
                  </a:lnTo>
                  <a:lnTo>
                    <a:pt x="170" y="766"/>
                  </a:lnTo>
                  <a:lnTo>
                    <a:pt x="283" y="936"/>
                  </a:lnTo>
                  <a:lnTo>
                    <a:pt x="340" y="964"/>
                  </a:lnTo>
                  <a:lnTo>
                    <a:pt x="453" y="1021"/>
                  </a:lnTo>
                  <a:lnTo>
                    <a:pt x="482" y="936"/>
                  </a:lnTo>
                  <a:lnTo>
                    <a:pt x="793" y="992"/>
                  </a:lnTo>
                  <a:lnTo>
                    <a:pt x="822" y="794"/>
                  </a:lnTo>
                  <a:lnTo>
                    <a:pt x="935" y="709"/>
                  </a:lnTo>
                  <a:lnTo>
                    <a:pt x="935" y="596"/>
                  </a:lnTo>
                  <a:lnTo>
                    <a:pt x="1020" y="652"/>
                  </a:lnTo>
                  <a:lnTo>
                    <a:pt x="1020" y="454"/>
                  </a:lnTo>
                  <a:lnTo>
                    <a:pt x="1219" y="397"/>
                  </a:lnTo>
                  <a:lnTo>
                    <a:pt x="1304" y="255"/>
                  </a:lnTo>
                  <a:lnTo>
                    <a:pt x="1332" y="142"/>
                  </a:lnTo>
                  <a:lnTo>
                    <a:pt x="1275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Freeform 924">
              <a:extLst>
                <a:ext uri="{FF2B5EF4-FFF2-40B4-BE49-F238E27FC236}">
                  <a16:creationId xmlns:a16="http://schemas.microsoft.com/office/drawing/2014/main" id="{E1FD1416-88FF-45FA-83DD-4EE5BF495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174"/>
              <a:ext cx="936" cy="1445"/>
            </a:xfrm>
            <a:custGeom>
              <a:avLst/>
              <a:gdLst>
                <a:gd name="T0" fmla="*/ 482 w 936"/>
                <a:gd name="T1" fmla="*/ 0 h 1445"/>
                <a:gd name="T2" fmla="*/ 539 w 936"/>
                <a:gd name="T3" fmla="*/ 113 h 1445"/>
                <a:gd name="T4" fmla="*/ 511 w 936"/>
                <a:gd name="T5" fmla="*/ 226 h 1445"/>
                <a:gd name="T6" fmla="*/ 426 w 936"/>
                <a:gd name="T7" fmla="*/ 368 h 1445"/>
                <a:gd name="T8" fmla="*/ 227 w 936"/>
                <a:gd name="T9" fmla="*/ 425 h 1445"/>
                <a:gd name="T10" fmla="*/ 227 w 936"/>
                <a:gd name="T11" fmla="*/ 623 h 1445"/>
                <a:gd name="T12" fmla="*/ 142 w 936"/>
                <a:gd name="T13" fmla="*/ 567 h 1445"/>
                <a:gd name="T14" fmla="*/ 142 w 936"/>
                <a:gd name="T15" fmla="*/ 680 h 1445"/>
                <a:gd name="T16" fmla="*/ 29 w 936"/>
                <a:gd name="T17" fmla="*/ 765 h 1445"/>
                <a:gd name="T18" fmla="*/ 0 w 936"/>
                <a:gd name="T19" fmla="*/ 963 h 1445"/>
                <a:gd name="T20" fmla="*/ 199 w 936"/>
                <a:gd name="T21" fmla="*/ 1077 h 1445"/>
                <a:gd name="T22" fmla="*/ 199 w 936"/>
                <a:gd name="T23" fmla="*/ 1275 h 1445"/>
                <a:gd name="T24" fmla="*/ 170 w 936"/>
                <a:gd name="T25" fmla="*/ 1360 h 1445"/>
                <a:gd name="T26" fmla="*/ 227 w 936"/>
                <a:gd name="T27" fmla="*/ 1332 h 1445"/>
                <a:gd name="T28" fmla="*/ 397 w 936"/>
                <a:gd name="T29" fmla="*/ 1445 h 1445"/>
                <a:gd name="T30" fmla="*/ 482 w 936"/>
                <a:gd name="T31" fmla="*/ 1445 h 1445"/>
                <a:gd name="T32" fmla="*/ 596 w 936"/>
                <a:gd name="T33" fmla="*/ 1417 h 1445"/>
                <a:gd name="T34" fmla="*/ 936 w 936"/>
                <a:gd name="T35" fmla="*/ 1162 h 1445"/>
                <a:gd name="T36" fmla="*/ 879 w 936"/>
                <a:gd name="T37" fmla="*/ 1048 h 1445"/>
                <a:gd name="T38" fmla="*/ 908 w 936"/>
                <a:gd name="T39" fmla="*/ 935 h 1445"/>
                <a:gd name="T40" fmla="*/ 851 w 936"/>
                <a:gd name="T41" fmla="*/ 850 h 1445"/>
                <a:gd name="T42" fmla="*/ 908 w 936"/>
                <a:gd name="T43" fmla="*/ 595 h 1445"/>
                <a:gd name="T44" fmla="*/ 681 w 936"/>
                <a:gd name="T45" fmla="*/ 453 h 1445"/>
                <a:gd name="T46" fmla="*/ 709 w 936"/>
                <a:gd name="T47" fmla="*/ 113 h 1445"/>
                <a:gd name="T48" fmla="*/ 482 w 936"/>
                <a:gd name="T49" fmla="*/ 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6" h="1445">
                  <a:moveTo>
                    <a:pt x="482" y="0"/>
                  </a:moveTo>
                  <a:lnTo>
                    <a:pt x="539" y="113"/>
                  </a:lnTo>
                  <a:lnTo>
                    <a:pt x="511" y="226"/>
                  </a:lnTo>
                  <a:lnTo>
                    <a:pt x="426" y="368"/>
                  </a:lnTo>
                  <a:lnTo>
                    <a:pt x="227" y="425"/>
                  </a:lnTo>
                  <a:lnTo>
                    <a:pt x="227" y="623"/>
                  </a:lnTo>
                  <a:lnTo>
                    <a:pt x="142" y="567"/>
                  </a:lnTo>
                  <a:lnTo>
                    <a:pt x="142" y="680"/>
                  </a:lnTo>
                  <a:lnTo>
                    <a:pt x="29" y="765"/>
                  </a:lnTo>
                  <a:lnTo>
                    <a:pt x="0" y="963"/>
                  </a:lnTo>
                  <a:lnTo>
                    <a:pt x="199" y="1077"/>
                  </a:lnTo>
                  <a:lnTo>
                    <a:pt x="199" y="1275"/>
                  </a:lnTo>
                  <a:lnTo>
                    <a:pt x="170" y="1360"/>
                  </a:lnTo>
                  <a:lnTo>
                    <a:pt x="227" y="1332"/>
                  </a:lnTo>
                  <a:lnTo>
                    <a:pt x="397" y="1445"/>
                  </a:lnTo>
                  <a:lnTo>
                    <a:pt x="482" y="1445"/>
                  </a:lnTo>
                  <a:lnTo>
                    <a:pt x="596" y="1417"/>
                  </a:lnTo>
                  <a:lnTo>
                    <a:pt x="936" y="1162"/>
                  </a:lnTo>
                  <a:lnTo>
                    <a:pt x="879" y="1048"/>
                  </a:lnTo>
                  <a:lnTo>
                    <a:pt x="908" y="935"/>
                  </a:lnTo>
                  <a:lnTo>
                    <a:pt x="851" y="850"/>
                  </a:lnTo>
                  <a:lnTo>
                    <a:pt x="908" y="595"/>
                  </a:lnTo>
                  <a:lnTo>
                    <a:pt x="681" y="453"/>
                  </a:lnTo>
                  <a:lnTo>
                    <a:pt x="709" y="113"/>
                  </a:lnTo>
                  <a:lnTo>
                    <a:pt x="48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Freeform 925">
              <a:extLst>
                <a:ext uri="{FF2B5EF4-FFF2-40B4-BE49-F238E27FC236}">
                  <a16:creationId xmlns:a16="http://schemas.microsoft.com/office/drawing/2014/main" id="{0EC1BF03-F7DB-474D-9544-D30B68504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3" y="1011"/>
              <a:ext cx="851" cy="936"/>
            </a:xfrm>
            <a:custGeom>
              <a:avLst/>
              <a:gdLst>
                <a:gd name="T0" fmla="*/ 0 w 851"/>
                <a:gd name="T1" fmla="*/ 284 h 936"/>
                <a:gd name="T2" fmla="*/ 114 w 851"/>
                <a:gd name="T3" fmla="*/ 539 h 936"/>
                <a:gd name="T4" fmla="*/ 227 w 851"/>
                <a:gd name="T5" fmla="*/ 539 h 936"/>
                <a:gd name="T6" fmla="*/ 227 w 851"/>
                <a:gd name="T7" fmla="*/ 652 h 936"/>
                <a:gd name="T8" fmla="*/ 199 w 851"/>
                <a:gd name="T9" fmla="*/ 737 h 936"/>
                <a:gd name="T10" fmla="*/ 227 w 851"/>
                <a:gd name="T11" fmla="*/ 936 h 936"/>
                <a:gd name="T12" fmla="*/ 397 w 851"/>
                <a:gd name="T13" fmla="*/ 936 h 936"/>
                <a:gd name="T14" fmla="*/ 482 w 851"/>
                <a:gd name="T15" fmla="*/ 822 h 936"/>
                <a:gd name="T16" fmla="*/ 624 w 851"/>
                <a:gd name="T17" fmla="*/ 766 h 936"/>
                <a:gd name="T18" fmla="*/ 681 w 851"/>
                <a:gd name="T19" fmla="*/ 907 h 936"/>
                <a:gd name="T20" fmla="*/ 851 w 851"/>
                <a:gd name="T21" fmla="*/ 879 h 936"/>
                <a:gd name="T22" fmla="*/ 823 w 851"/>
                <a:gd name="T23" fmla="*/ 709 h 936"/>
                <a:gd name="T24" fmla="*/ 709 w 851"/>
                <a:gd name="T25" fmla="*/ 624 h 936"/>
                <a:gd name="T26" fmla="*/ 794 w 851"/>
                <a:gd name="T27" fmla="*/ 369 h 936"/>
                <a:gd name="T28" fmla="*/ 709 w 851"/>
                <a:gd name="T29" fmla="*/ 340 h 936"/>
                <a:gd name="T30" fmla="*/ 709 w 851"/>
                <a:gd name="T31" fmla="*/ 199 h 936"/>
                <a:gd name="T32" fmla="*/ 511 w 851"/>
                <a:gd name="T33" fmla="*/ 0 h 936"/>
                <a:gd name="T34" fmla="*/ 454 w 851"/>
                <a:gd name="T35" fmla="*/ 85 h 936"/>
                <a:gd name="T36" fmla="*/ 341 w 851"/>
                <a:gd name="T37" fmla="*/ 29 h 936"/>
                <a:gd name="T38" fmla="*/ 284 w 851"/>
                <a:gd name="T39" fmla="*/ 142 h 936"/>
                <a:gd name="T40" fmla="*/ 171 w 851"/>
                <a:gd name="T41" fmla="*/ 170 h 936"/>
                <a:gd name="T42" fmla="*/ 29 w 851"/>
                <a:gd name="T43" fmla="*/ 170 h 936"/>
                <a:gd name="T44" fmla="*/ 57 w 851"/>
                <a:gd name="T45" fmla="*/ 255 h 936"/>
                <a:gd name="T46" fmla="*/ 0 w 851"/>
                <a:gd name="T47" fmla="*/ 28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1" h="936">
                  <a:moveTo>
                    <a:pt x="0" y="284"/>
                  </a:moveTo>
                  <a:lnTo>
                    <a:pt x="114" y="539"/>
                  </a:lnTo>
                  <a:lnTo>
                    <a:pt x="227" y="539"/>
                  </a:lnTo>
                  <a:lnTo>
                    <a:pt x="227" y="652"/>
                  </a:lnTo>
                  <a:lnTo>
                    <a:pt x="199" y="737"/>
                  </a:lnTo>
                  <a:lnTo>
                    <a:pt x="227" y="936"/>
                  </a:lnTo>
                  <a:lnTo>
                    <a:pt x="397" y="936"/>
                  </a:lnTo>
                  <a:lnTo>
                    <a:pt x="482" y="822"/>
                  </a:lnTo>
                  <a:lnTo>
                    <a:pt x="624" y="766"/>
                  </a:lnTo>
                  <a:lnTo>
                    <a:pt x="681" y="907"/>
                  </a:lnTo>
                  <a:lnTo>
                    <a:pt x="851" y="879"/>
                  </a:lnTo>
                  <a:lnTo>
                    <a:pt x="823" y="709"/>
                  </a:lnTo>
                  <a:lnTo>
                    <a:pt x="709" y="624"/>
                  </a:lnTo>
                  <a:lnTo>
                    <a:pt x="794" y="369"/>
                  </a:lnTo>
                  <a:lnTo>
                    <a:pt x="709" y="340"/>
                  </a:lnTo>
                  <a:lnTo>
                    <a:pt x="709" y="199"/>
                  </a:lnTo>
                  <a:lnTo>
                    <a:pt x="511" y="0"/>
                  </a:lnTo>
                  <a:lnTo>
                    <a:pt x="454" y="85"/>
                  </a:lnTo>
                  <a:lnTo>
                    <a:pt x="341" y="29"/>
                  </a:lnTo>
                  <a:lnTo>
                    <a:pt x="284" y="142"/>
                  </a:lnTo>
                  <a:lnTo>
                    <a:pt x="171" y="170"/>
                  </a:lnTo>
                  <a:lnTo>
                    <a:pt x="29" y="170"/>
                  </a:lnTo>
                  <a:lnTo>
                    <a:pt x="57" y="255"/>
                  </a:lnTo>
                  <a:lnTo>
                    <a:pt x="0" y="28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Freeform 926">
              <a:extLst>
                <a:ext uri="{FF2B5EF4-FFF2-40B4-BE49-F238E27FC236}">
                  <a16:creationId xmlns:a16="http://schemas.microsoft.com/office/drawing/2014/main" id="{97B8D263-09CD-46FE-B02D-051B71770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2287"/>
              <a:ext cx="1560" cy="1276"/>
            </a:xfrm>
            <a:custGeom>
              <a:avLst/>
              <a:gdLst>
                <a:gd name="T0" fmla="*/ 1446 w 1560"/>
                <a:gd name="T1" fmla="*/ 567 h 1276"/>
                <a:gd name="T2" fmla="*/ 1446 w 1560"/>
                <a:gd name="T3" fmla="*/ 425 h 1276"/>
                <a:gd name="T4" fmla="*/ 1503 w 1560"/>
                <a:gd name="T5" fmla="*/ 454 h 1276"/>
                <a:gd name="T6" fmla="*/ 1560 w 1560"/>
                <a:gd name="T7" fmla="*/ 368 h 1276"/>
                <a:gd name="T8" fmla="*/ 1333 w 1560"/>
                <a:gd name="T9" fmla="*/ 255 h 1276"/>
                <a:gd name="T10" fmla="*/ 1333 w 1560"/>
                <a:gd name="T11" fmla="*/ 142 h 1276"/>
                <a:gd name="T12" fmla="*/ 1305 w 1560"/>
                <a:gd name="T13" fmla="*/ 57 h 1276"/>
                <a:gd name="T14" fmla="*/ 1078 w 1560"/>
                <a:gd name="T15" fmla="*/ 0 h 1276"/>
                <a:gd name="T16" fmla="*/ 709 w 1560"/>
                <a:gd name="T17" fmla="*/ 28 h 1276"/>
                <a:gd name="T18" fmla="*/ 511 w 1560"/>
                <a:gd name="T19" fmla="*/ 170 h 1276"/>
                <a:gd name="T20" fmla="*/ 397 w 1560"/>
                <a:gd name="T21" fmla="*/ 510 h 1276"/>
                <a:gd name="T22" fmla="*/ 199 w 1560"/>
                <a:gd name="T23" fmla="*/ 652 h 1276"/>
                <a:gd name="T24" fmla="*/ 0 w 1560"/>
                <a:gd name="T25" fmla="*/ 850 h 1276"/>
                <a:gd name="T26" fmla="*/ 114 w 1560"/>
                <a:gd name="T27" fmla="*/ 907 h 1276"/>
                <a:gd name="T28" fmla="*/ 256 w 1560"/>
                <a:gd name="T29" fmla="*/ 935 h 1276"/>
                <a:gd name="T30" fmla="*/ 341 w 1560"/>
                <a:gd name="T31" fmla="*/ 1219 h 1276"/>
                <a:gd name="T32" fmla="*/ 454 w 1560"/>
                <a:gd name="T33" fmla="*/ 1276 h 1276"/>
                <a:gd name="T34" fmla="*/ 624 w 1560"/>
                <a:gd name="T35" fmla="*/ 1106 h 1276"/>
                <a:gd name="T36" fmla="*/ 624 w 1560"/>
                <a:gd name="T37" fmla="*/ 935 h 1276"/>
                <a:gd name="T38" fmla="*/ 993 w 1560"/>
                <a:gd name="T39" fmla="*/ 822 h 1276"/>
                <a:gd name="T40" fmla="*/ 993 w 1560"/>
                <a:gd name="T41" fmla="*/ 765 h 1276"/>
                <a:gd name="T42" fmla="*/ 936 w 1560"/>
                <a:gd name="T43" fmla="*/ 709 h 1276"/>
                <a:gd name="T44" fmla="*/ 1078 w 1560"/>
                <a:gd name="T45" fmla="*/ 652 h 1276"/>
                <a:gd name="T46" fmla="*/ 1163 w 1560"/>
                <a:gd name="T47" fmla="*/ 567 h 1276"/>
                <a:gd name="T48" fmla="*/ 1276 w 1560"/>
                <a:gd name="T49" fmla="*/ 624 h 1276"/>
                <a:gd name="T50" fmla="*/ 1361 w 1560"/>
                <a:gd name="T51" fmla="*/ 539 h 1276"/>
                <a:gd name="T52" fmla="*/ 1446 w 1560"/>
                <a:gd name="T53" fmla="*/ 567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60" h="1276">
                  <a:moveTo>
                    <a:pt x="1446" y="567"/>
                  </a:moveTo>
                  <a:lnTo>
                    <a:pt x="1446" y="425"/>
                  </a:lnTo>
                  <a:lnTo>
                    <a:pt x="1503" y="454"/>
                  </a:lnTo>
                  <a:lnTo>
                    <a:pt x="1560" y="368"/>
                  </a:lnTo>
                  <a:lnTo>
                    <a:pt x="1333" y="255"/>
                  </a:lnTo>
                  <a:lnTo>
                    <a:pt x="1333" y="142"/>
                  </a:lnTo>
                  <a:lnTo>
                    <a:pt x="1305" y="57"/>
                  </a:lnTo>
                  <a:lnTo>
                    <a:pt x="1078" y="0"/>
                  </a:lnTo>
                  <a:lnTo>
                    <a:pt x="709" y="28"/>
                  </a:lnTo>
                  <a:lnTo>
                    <a:pt x="511" y="170"/>
                  </a:lnTo>
                  <a:lnTo>
                    <a:pt x="397" y="510"/>
                  </a:lnTo>
                  <a:lnTo>
                    <a:pt x="199" y="652"/>
                  </a:lnTo>
                  <a:lnTo>
                    <a:pt x="0" y="850"/>
                  </a:lnTo>
                  <a:lnTo>
                    <a:pt x="114" y="907"/>
                  </a:lnTo>
                  <a:lnTo>
                    <a:pt x="256" y="935"/>
                  </a:lnTo>
                  <a:lnTo>
                    <a:pt x="341" y="1219"/>
                  </a:lnTo>
                  <a:lnTo>
                    <a:pt x="454" y="1276"/>
                  </a:lnTo>
                  <a:lnTo>
                    <a:pt x="624" y="1106"/>
                  </a:lnTo>
                  <a:lnTo>
                    <a:pt x="624" y="935"/>
                  </a:lnTo>
                  <a:lnTo>
                    <a:pt x="993" y="822"/>
                  </a:lnTo>
                  <a:lnTo>
                    <a:pt x="993" y="765"/>
                  </a:lnTo>
                  <a:lnTo>
                    <a:pt x="936" y="709"/>
                  </a:lnTo>
                  <a:lnTo>
                    <a:pt x="1078" y="652"/>
                  </a:lnTo>
                  <a:lnTo>
                    <a:pt x="1163" y="567"/>
                  </a:lnTo>
                  <a:lnTo>
                    <a:pt x="1276" y="624"/>
                  </a:lnTo>
                  <a:lnTo>
                    <a:pt x="1361" y="539"/>
                  </a:lnTo>
                  <a:lnTo>
                    <a:pt x="1446" y="56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Freeform 927">
              <a:extLst>
                <a:ext uri="{FF2B5EF4-FFF2-40B4-BE49-F238E27FC236}">
                  <a16:creationId xmlns:a16="http://schemas.microsoft.com/office/drawing/2014/main" id="{DA919A82-C57F-4219-9150-06CDA315B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3364"/>
              <a:ext cx="1616" cy="1446"/>
            </a:xfrm>
            <a:custGeom>
              <a:avLst/>
              <a:gdLst>
                <a:gd name="T0" fmla="*/ 1503 w 1616"/>
                <a:gd name="T1" fmla="*/ 652 h 1446"/>
                <a:gd name="T2" fmla="*/ 1361 w 1616"/>
                <a:gd name="T3" fmla="*/ 652 h 1446"/>
                <a:gd name="T4" fmla="*/ 1305 w 1616"/>
                <a:gd name="T5" fmla="*/ 794 h 1446"/>
                <a:gd name="T6" fmla="*/ 1276 w 1616"/>
                <a:gd name="T7" fmla="*/ 709 h 1446"/>
                <a:gd name="T8" fmla="*/ 1191 w 1616"/>
                <a:gd name="T9" fmla="*/ 737 h 1446"/>
                <a:gd name="T10" fmla="*/ 1134 w 1616"/>
                <a:gd name="T11" fmla="*/ 681 h 1446"/>
                <a:gd name="T12" fmla="*/ 993 w 1616"/>
                <a:gd name="T13" fmla="*/ 596 h 1446"/>
                <a:gd name="T14" fmla="*/ 936 w 1616"/>
                <a:gd name="T15" fmla="*/ 510 h 1446"/>
                <a:gd name="T16" fmla="*/ 964 w 1616"/>
                <a:gd name="T17" fmla="*/ 397 h 1446"/>
                <a:gd name="T18" fmla="*/ 1049 w 1616"/>
                <a:gd name="T19" fmla="*/ 454 h 1446"/>
                <a:gd name="T20" fmla="*/ 1219 w 1616"/>
                <a:gd name="T21" fmla="*/ 369 h 1446"/>
                <a:gd name="T22" fmla="*/ 1248 w 1616"/>
                <a:gd name="T23" fmla="*/ 227 h 1446"/>
                <a:gd name="T24" fmla="*/ 1134 w 1616"/>
                <a:gd name="T25" fmla="*/ 284 h 1446"/>
                <a:gd name="T26" fmla="*/ 1106 w 1616"/>
                <a:gd name="T27" fmla="*/ 170 h 1446"/>
                <a:gd name="T28" fmla="*/ 1134 w 1616"/>
                <a:gd name="T29" fmla="*/ 85 h 1446"/>
                <a:gd name="T30" fmla="*/ 993 w 1616"/>
                <a:gd name="T31" fmla="*/ 0 h 1446"/>
                <a:gd name="T32" fmla="*/ 879 w 1616"/>
                <a:gd name="T33" fmla="*/ 85 h 1446"/>
                <a:gd name="T34" fmla="*/ 738 w 1616"/>
                <a:gd name="T35" fmla="*/ 57 h 1446"/>
                <a:gd name="T36" fmla="*/ 397 w 1616"/>
                <a:gd name="T37" fmla="*/ 199 h 1446"/>
                <a:gd name="T38" fmla="*/ 199 w 1616"/>
                <a:gd name="T39" fmla="*/ 255 h 1446"/>
                <a:gd name="T40" fmla="*/ 86 w 1616"/>
                <a:gd name="T41" fmla="*/ 369 h 1446"/>
                <a:gd name="T42" fmla="*/ 114 w 1616"/>
                <a:gd name="T43" fmla="*/ 510 h 1446"/>
                <a:gd name="T44" fmla="*/ 256 w 1616"/>
                <a:gd name="T45" fmla="*/ 454 h 1446"/>
                <a:gd name="T46" fmla="*/ 284 w 1616"/>
                <a:gd name="T47" fmla="*/ 482 h 1446"/>
                <a:gd name="T48" fmla="*/ 256 w 1616"/>
                <a:gd name="T49" fmla="*/ 567 h 1446"/>
                <a:gd name="T50" fmla="*/ 369 w 1616"/>
                <a:gd name="T51" fmla="*/ 652 h 1446"/>
                <a:gd name="T52" fmla="*/ 369 w 1616"/>
                <a:gd name="T53" fmla="*/ 737 h 1446"/>
                <a:gd name="T54" fmla="*/ 114 w 1616"/>
                <a:gd name="T55" fmla="*/ 879 h 1446"/>
                <a:gd name="T56" fmla="*/ 57 w 1616"/>
                <a:gd name="T57" fmla="*/ 1134 h 1446"/>
                <a:gd name="T58" fmla="*/ 0 w 1616"/>
                <a:gd name="T59" fmla="*/ 1361 h 1446"/>
                <a:gd name="T60" fmla="*/ 57 w 1616"/>
                <a:gd name="T61" fmla="*/ 1446 h 1446"/>
                <a:gd name="T62" fmla="*/ 199 w 1616"/>
                <a:gd name="T63" fmla="*/ 1361 h 1446"/>
                <a:gd name="T64" fmla="*/ 312 w 1616"/>
                <a:gd name="T65" fmla="*/ 1418 h 1446"/>
                <a:gd name="T66" fmla="*/ 482 w 1616"/>
                <a:gd name="T67" fmla="*/ 1361 h 1446"/>
                <a:gd name="T68" fmla="*/ 596 w 1616"/>
                <a:gd name="T69" fmla="*/ 1418 h 1446"/>
                <a:gd name="T70" fmla="*/ 624 w 1616"/>
                <a:gd name="T71" fmla="*/ 1333 h 1446"/>
                <a:gd name="T72" fmla="*/ 681 w 1616"/>
                <a:gd name="T73" fmla="*/ 1333 h 1446"/>
                <a:gd name="T74" fmla="*/ 794 w 1616"/>
                <a:gd name="T75" fmla="*/ 1446 h 1446"/>
                <a:gd name="T76" fmla="*/ 964 w 1616"/>
                <a:gd name="T77" fmla="*/ 1389 h 1446"/>
                <a:gd name="T78" fmla="*/ 851 w 1616"/>
                <a:gd name="T79" fmla="*/ 1191 h 1446"/>
                <a:gd name="T80" fmla="*/ 936 w 1616"/>
                <a:gd name="T81" fmla="*/ 1163 h 1446"/>
                <a:gd name="T82" fmla="*/ 1106 w 1616"/>
                <a:gd name="T83" fmla="*/ 1219 h 1446"/>
                <a:gd name="T84" fmla="*/ 1191 w 1616"/>
                <a:gd name="T85" fmla="*/ 1106 h 1446"/>
                <a:gd name="T86" fmla="*/ 1276 w 1616"/>
                <a:gd name="T87" fmla="*/ 1191 h 1446"/>
                <a:gd name="T88" fmla="*/ 1418 w 1616"/>
                <a:gd name="T89" fmla="*/ 1049 h 1446"/>
                <a:gd name="T90" fmla="*/ 1616 w 1616"/>
                <a:gd name="T91" fmla="*/ 1049 h 1446"/>
                <a:gd name="T92" fmla="*/ 1616 w 1616"/>
                <a:gd name="T93" fmla="*/ 936 h 1446"/>
                <a:gd name="T94" fmla="*/ 1503 w 1616"/>
                <a:gd name="T95" fmla="*/ 709 h 1446"/>
                <a:gd name="T96" fmla="*/ 1503 w 1616"/>
                <a:gd name="T97" fmla="*/ 652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16" h="1446">
                  <a:moveTo>
                    <a:pt x="1503" y="652"/>
                  </a:moveTo>
                  <a:lnTo>
                    <a:pt x="1361" y="652"/>
                  </a:lnTo>
                  <a:lnTo>
                    <a:pt x="1305" y="794"/>
                  </a:lnTo>
                  <a:lnTo>
                    <a:pt x="1276" y="709"/>
                  </a:lnTo>
                  <a:lnTo>
                    <a:pt x="1191" y="737"/>
                  </a:lnTo>
                  <a:lnTo>
                    <a:pt x="1134" y="681"/>
                  </a:lnTo>
                  <a:lnTo>
                    <a:pt x="993" y="596"/>
                  </a:lnTo>
                  <a:lnTo>
                    <a:pt x="936" y="510"/>
                  </a:lnTo>
                  <a:lnTo>
                    <a:pt x="964" y="397"/>
                  </a:lnTo>
                  <a:lnTo>
                    <a:pt x="1049" y="454"/>
                  </a:lnTo>
                  <a:lnTo>
                    <a:pt x="1219" y="369"/>
                  </a:lnTo>
                  <a:lnTo>
                    <a:pt x="1248" y="227"/>
                  </a:lnTo>
                  <a:lnTo>
                    <a:pt x="1134" y="284"/>
                  </a:lnTo>
                  <a:lnTo>
                    <a:pt x="1106" y="170"/>
                  </a:lnTo>
                  <a:lnTo>
                    <a:pt x="1134" y="85"/>
                  </a:lnTo>
                  <a:lnTo>
                    <a:pt x="993" y="0"/>
                  </a:lnTo>
                  <a:lnTo>
                    <a:pt x="879" y="85"/>
                  </a:lnTo>
                  <a:lnTo>
                    <a:pt x="738" y="57"/>
                  </a:lnTo>
                  <a:lnTo>
                    <a:pt x="397" y="199"/>
                  </a:lnTo>
                  <a:lnTo>
                    <a:pt x="199" y="255"/>
                  </a:lnTo>
                  <a:lnTo>
                    <a:pt x="86" y="369"/>
                  </a:lnTo>
                  <a:lnTo>
                    <a:pt x="114" y="510"/>
                  </a:lnTo>
                  <a:lnTo>
                    <a:pt x="256" y="454"/>
                  </a:lnTo>
                  <a:lnTo>
                    <a:pt x="284" y="482"/>
                  </a:lnTo>
                  <a:lnTo>
                    <a:pt x="256" y="567"/>
                  </a:lnTo>
                  <a:lnTo>
                    <a:pt x="369" y="652"/>
                  </a:lnTo>
                  <a:lnTo>
                    <a:pt x="369" y="737"/>
                  </a:lnTo>
                  <a:lnTo>
                    <a:pt x="114" y="879"/>
                  </a:lnTo>
                  <a:lnTo>
                    <a:pt x="57" y="1134"/>
                  </a:lnTo>
                  <a:lnTo>
                    <a:pt x="0" y="1361"/>
                  </a:lnTo>
                  <a:lnTo>
                    <a:pt x="57" y="1446"/>
                  </a:lnTo>
                  <a:lnTo>
                    <a:pt x="199" y="1361"/>
                  </a:lnTo>
                  <a:lnTo>
                    <a:pt x="312" y="1418"/>
                  </a:lnTo>
                  <a:lnTo>
                    <a:pt x="482" y="1361"/>
                  </a:lnTo>
                  <a:lnTo>
                    <a:pt x="596" y="1418"/>
                  </a:lnTo>
                  <a:lnTo>
                    <a:pt x="624" y="1333"/>
                  </a:lnTo>
                  <a:lnTo>
                    <a:pt x="681" y="1333"/>
                  </a:lnTo>
                  <a:lnTo>
                    <a:pt x="794" y="1446"/>
                  </a:lnTo>
                  <a:lnTo>
                    <a:pt x="964" y="1389"/>
                  </a:lnTo>
                  <a:lnTo>
                    <a:pt x="851" y="1191"/>
                  </a:lnTo>
                  <a:lnTo>
                    <a:pt x="936" y="1163"/>
                  </a:lnTo>
                  <a:lnTo>
                    <a:pt x="1106" y="1219"/>
                  </a:lnTo>
                  <a:lnTo>
                    <a:pt x="1191" y="1106"/>
                  </a:lnTo>
                  <a:lnTo>
                    <a:pt x="1276" y="1191"/>
                  </a:lnTo>
                  <a:lnTo>
                    <a:pt x="1418" y="1049"/>
                  </a:lnTo>
                  <a:lnTo>
                    <a:pt x="1616" y="1049"/>
                  </a:lnTo>
                  <a:lnTo>
                    <a:pt x="1616" y="936"/>
                  </a:lnTo>
                  <a:lnTo>
                    <a:pt x="1503" y="709"/>
                  </a:lnTo>
                  <a:lnTo>
                    <a:pt x="1503" y="65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Freeform 928">
              <a:extLst>
                <a:ext uri="{FF2B5EF4-FFF2-40B4-BE49-F238E27FC236}">
                  <a16:creationId xmlns:a16="http://schemas.microsoft.com/office/drawing/2014/main" id="{00946502-E3DF-4A36-BDC7-00393B8D8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3364"/>
              <a:ext cx="1332" cy="794"/>
            </a:xfrm>
            <a:custGeom>
              <a:avLst/>
              <a:gdLst>
                <a:gd name="T0" fmla="*/ 312 w 1332"/>
                <a:gd name="T1" fmla="*/ 227 h 794"/>
                <a:gd name="T2" fmla="*/ 283 w 1332"/>
                <a:gd name="T3" fmla="*/ 369 h 794"/>
                <a:gd name="T4" fmla="*/ 113 w 1332"/>
                <a:gd name="T5" fmla="*/ 454 h 794"/>
                <a:gd name="T6" fmla="*/ 28 w 1332"/>
                <a:gd name="T7" fmla="*/ 397 h 794"/>
                <a:gd name="T8" fmla="*/ 0 w 1332"/>
                <a:gd name="T9" fmla="*/ 510 h 794"/>
                <a:gd name="T10" fmla="*/ 85 w 1332"/>
                <a:gd name="T11" fmla="*/ 624 h 794"/>
                <a:gd name="T12" fmla="*/ 198 w 1332"/>
                <a:gd name="T13" fmla="*/ 681 h 794"/>
                <a:gd name="T14" fmla="*/ 255 w 1332"/>
                <a:gd name="T15" fmla="*/ 737 h 794"/>
                <a:gd name="T16" fmla="*/ 340 w 1332"/>
                <a:gd name="T17" fmla="*/ 709 h 794"/>
                <a:gd name="T18" fmla="*/ 369 w 1332"/>
                <a:gd name="T19" fmla="*/ 794 h 794"/>
                <a:gd name="T20" fmla="*/ 425 w 1332"/>
                <a:gd name="T21" fmla="*/ 652 h 794"/>
                <a:gd name="T22" fmla="*/ 567 w 1332"/>
                <a:gd name="T23" fmla="*/ 652 h 794"/>
                <a:gd name="T24" fmla="*/ 595 w 1332"/>
                <a:gd name="T25" fmla="*/ 624 h 794"/>
                <a:gd name="T26" fmla="*/ 680 w 1332"/>
                <a:gd name="T27" fmla="*/ 624 h 794"/>
                <a:gd name="T28" fmla="*/ 822 w 1332"/>
                <a:gd name="T29" fmla="*/ 681 h 794"/>
                <a:gd name="T30" fmla="*/ 1134 w 1332"/>
                <a:gd name="T31" fmla="*/ 539 h 794"/>
                <a:gd name="T32" fmla="*/ 1191 w 1332"/>
                <a:gd name="T33" fmla="*/ 539 h 794"/>
                <a:gd name="T34" fmla="*/ 1247 w 1332"/>
                <a:gd name="T35" fmla="*/ 624 h 794"/>
                <a:gd name="T36" fmla="*/ 1332 w 1332"/>
                <a:gd name="T37" fmla="*/ 596 h 794"/>
                <a:gd name="T38" fmla="*/ 1191 w 1332"/>
                <a:gd name="T39" fmla="*/ 312 h 794"/>
                <a:gd name="T40" fmla="*/ 1219 w 1332"/>
                <a:gd name="T41" fmla="*/ 227 h 794"/>
                <a:gd name="T42" fmla="*/ 1106 w 1332"/>
                <a:gd name="T43" fmla="*/ 199 h 794"/>
                <a:gd name="T44" fmla="*/ 1077 w 1332"/>
                <a:gd name="T45" fmla="*/ 255 h 794"/>
                <a:gd name="T46" fmla="*/ 964 w 1332"/>
                <a:gd name="T47" fmla="*/ 227 h 794"/>
                <a:gd name="T48" fmla="*/ 964 w 1332"/>
                <a:gd name="T49" fmla="*/ 199 h 794"/>
                <a:gd name="T50" fmla="*/ 822 w 1332"/>
                <a:gd name="T51" fmla="*/ 0 h 794"/>
                <a:gd name="T52" fmla="*/ 624 w 1332"/>
                <a:gd name="T53" fmla="*/ 85 h 794"/>
                <a:gd name="T54" fmla="*/ 595 w 1332"/>
                <a:gd name="T55" fmla="*/ 199 h 794"/>
                <a:gd name="T56" fmla="*/ 482 w 1332"/>
                <a:gd name="T57" fmla="*/ 255 h 794"/>
                <a:gd name="T58" fmla="*/ 340 w 1332"/>
                <a:gd name="T59" fmla="*/ 57 h 794"/>
                <a:gd name="T60" fmla="*/ 312 w 1332"/>
                <a:gd name="T61" fmla="*/ 85 h 794"/>
                <a:gd name="T62" fmla="*/ 340 w 1332"/>
                <a:gd name="T63" fmla="*/ 227 h 794"/>
                <a:gd name="T64" fmla="*/ 312 w 1332"/>
                <a:gd name="T65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2" h="794">
                  <a:moveTo>
                    <a:pt x="312" y="227"/>
                  </a:moveTo>
                  <a:lnTo>
                    <a:pt x="283" y="369"/>
                  </a:lnTo>
                  <a:lnTo>
                    <a:pt x="113" y="454"/>
                  </a:lnTo>
                  <a:lnTo>
                    <a:pt x="28" y="397"/>
                  </a:lnTo>
                  <a:lnTo>
                    <a:pt x="0" y="510"/>
                  </a:lnTo>
                  <a:lnTo>
                    <a:pt x="85" y="624"/>
                  </a:lnTo>
                  <a:lnTo>
                    <a:pt x="198" y="681"/>
                  </a:lnTo>
                  <a:lnTo>
                    <a:pt x="255" y="737"/>
                  </a:lnTo>
                  <a:lnTo>
                    <a:pt x="340" y="709"/>
                  </a:lnTo>
                  <a:lnTo>
                    <a:pt x="369" y="794"/>
                  </a:lnTo>
                  <a:lnTo>
                    <a:pt x="425" y="652"/>
                  </a:lnTo>
                  <a:lnTo>
                    <a:pt x="567" y="652"/>
                  </a:lnTo>
                  <a:lnTo>
                    <a:pt x="595" y="624"/>
                  </a:lnTo>
                  <a:lnTo>
                    <a:pt x="680" y="624"/>
                  </a:lnTo>
                  <a:lnTo>
                    <a:pt x="822" y="681"/>
                  </a:lnTo>
                  <a:lnTo>
                    <a:pt x="1134" y="539"/>
                  </a:lnTo>
                  <a:lnTo>
                    <a:pt x="1191" y="539"/>
                  </a:lnTo>
                  <a:lnTo>
                    <a:pt x="1247" y="624"/>
                  </a:lnTo>
                  <a:lnTo>
                    <a:pt x="1332" y="596"/>
                  </a:lnTo>
                  <a:lnTo>
                    <a:pt x="1191" y="312"/>
                  </a:lnTo>
                  <a:lnTo>
                    <a:pt x="1219" y="227"/>
                  </a:lnTo>
                  <a:lnTo>
                    <a:pt x="1106" y="199"/>
                  </a:lnTo>
                  <a:lnTo>
                    <a:pt x="1077" y="255"/>
                  </a:lnTo>
                  <a:lnTo>
                    <a:pt x="964" y="227"/>
                  </a:lnTo>
                  <a:lnTo>
                    <a:pt x="964" y="199"/>
                  </a:lnTo>
                  <a:lnTo>
                    <a:pt x="822" y="0"/>
                  </a:lnTo>
                  <a:lnTo>
                    <a:pt x="624" y="85"/>
                  </a:lnTo>
                  <a:lnTo>
                    <a:pt x="595" y="199"/>
                  </a:lnTo>
                  <a:lnTo>
                    <a:pt x="482" y="255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340" y="227"/>
                  </a:lnTo>
                  <a:lnTo>
                    <a:pt x="312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Freeform 930">
              <a:extLst>
                <a:ext uri="{FF2B5EF4-FFF2-40B4-BE49-F238E27FC236}">
                  <a16:creationId xmlns:a16="http://schemas.microsoft.com/office/drawing/2014/main" id="{4299B3E8-4DCF-43C6-B448-B23592AB0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570"/>
              <a:ext cx="765" cy="1078"/>
            </a:xfrm>
            <a:custGeom>
              <a:avLst/>
              <a:gdLst>
                <a:gd name="T0" fmla="*/ 368 w 765"/>
                <a:gd name="T1" fmla="*/ 851 h 1078"/>
                <a:gd name="T2" fmla="*/ 340 w 765"/>
                <a:gd name="T3" fmla="*/ 879 h 1078"/>
                <a:gd name="T4" fmla="*/ 368 w 765"/>
                <a:gd name="T5" fmla="*/ 1021 h 1078"/>
                <a:gd name="T6" fmla="*/ 340 w 765"/>
                <a:gd name="T7" fmla="*/ 1021 h 1078"/>
                <a:gd name="T8" fmla="*/ 226 w 765"/>
                <a:gd name="T9" fmla="*/ 1078 h 1078"/>
                <a:gd name="T10" fmla="*/ 198 w 765"/>
                <a:gd name="T11" fmla="*/ 964 h 1078"/>
                <a:gd name="T12" fmla="*/ 226 w 765"/>
                <a:gd name="T13" fmla="*/ 879 h 1078"/>
                <a:gd name="T14" fmla="*/ 85 w 765"/>
                <a:gd name="T15" fmla="*/ 794 h 1078"/>
                <a:gd name="T16" fmla="*/ 28 w 765"/>
                <a:gd name="T17" fmla="*/ 624 h 1078"/>
                <a:gd name="T18" fmla="*/ 85 w 765"/>
                <a:gd name="T19" fmla="*/ 567 h 1078"/>
                <a:gd name="T20" fmla="*/ 0 w 765"/>
                <a:gd name="T21" fmla="*/ 511 h 1078"/>
                <a:gd name="T22" fmla="*/ 28 w 765"/>
                <a:gd name="T23" fmla="*/ 142 h 1078"/>
                <a:gd name="T24" fmla="*/ 113 w 765"/>
                <a:gd name="T25" fmla="*/ 142 h 1078"/>
                <a:gd name="T26" fmla="*/ 141 w 765"/>
                <a:gd name="T27" fmla="*/ 57 h 1078"/>
                <a:gd name="T28" fmla="*/ 226 w 765"/>
                <a:gd name="T29" fmla="*/ 57 h 1078"/>
                <a:gd name="T30" fmla="*/ 255 w 765"/>
                <a:gd name="T31" fmla="*/ 0 h 1078"/>
                <a:gd name="T32" fmla="*/ 340 w 765"/>
                <a:gd name="T33" fmla="*/ 0 h 1078"/>
                <a:gd name="T34" fmla="*/ 453 w 765"/>
                <a:gd name="T35" fmla="*/ 57 h 1078"/>
                <a:gd name="T36" fmla="*/ 453 w 765"/>
                <a:gd name="T37" fmla="*/ 114 h 1078"/>
                <a:gd name="T38" fmla="*/ 567 w 765"/>
                <a:gd name="T39" fmla="*/ 114 h 1078"/>
                <a:gd name="T40" fmla="*/ 652 w 765"/>
                <a:gd name="T41" fmla="*/ 227 h 1078"/>
                <a:gd name="T42" fmla="*/ 737 w 765"/>
                <a:gd name="T43" fmla="*/ 256 h 1078"/>
                <a:gd name="T44" fmla="*/ 765 w 765"/>
                <a:gd name="T45" fmla="*/ 284 h 1078"/>
                <a:gd name="T46" fmla="*/ 652 w 765"/>
                <a:gd name="T47" fmla="*/ 397 h 1078"/>
                <a:gd name="T48" fmla="*/ 652 w 765"/>
                <a:gd name="T49" fmla="*/ 454 h 1078"/>
                <a:gd name="T50" fmla="*/ 510 w 765"/>
                <a:gd name="T51" fmla="*/ 454 h 1078"/>
                <a:gd name="T52" fmla="*/ 482 w 765"/>
                <a:gd name="T53" fmla="*/ 567 h 1078"/>
                <a:gd name="T54" fmla="*/ 538 w 765"/>
                <a:gd name="T55" fmla="*/ 624 h 1078"/>
                <a:gd name="T56" fmla="*/ 482 w 765"/>
                <a:gd name="T57" fmla="*/ 652 h 1078"/>
                <a:gd name="T58" fmla="*/ 538 w 765"/>
                <a:gd name="T59" fmla="*/ 794 h 1078"/>
                <a:gd name="T60" fmla="*/ 368 w 765"/>
                <a:gd name="T61" fmla="*/ 851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5" h="1078">
                  <a:moveTo>
                    <a:pt x="368" y="851"/>
                  </a:moveTo>
                  <a:lnTo>
                    <a:pt x="340" y="879"/>
                  </a:lnTo>
                  <a:lnTo>
                    <a:pt x="368" y="1021"/>
                  </a:lnTo>
                  <a:lnTo>
                    <a:pt x="340" y="1021"/>
                  </a:lnTo>
                  <a:lnTo>
                    <a:pt x="226" y="1078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85" y="794"/>
                  </a:lnTo>
                  <a:lnTo>
                    <a:pt x="28" y="624"/>
                  </a:lnTo>
                  <a:lnTo>
                    <a:pt x="85" y="567"/>
                  </a:lnTo>
                  <a:lnTo>
                    <a:pt x="0" y="511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41" y="57"/>
                  </a:lnTo>
                  <a:lnTo>
                    <a:pt x="226" y="57"/>
                  </a:lnTo>
                  <a:lnTo>
                    <a:pt x="255" y="0"/>
                  </a:lnTo>
                  <a:lnTo>
                    <a:pt x="340" y="0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652" y="227"/>
                  </a:lnTo>
                  <a:lnTo>
                    <a:pt x="737" y="256"/>
                  </a:lnTo>
                  <a:lnTo>
                    <a:pt x="765" y="284"/>
                  </a:lnTo>
                  <a:lnTo>
                    <a:pt x="652" y="397"/>
                  </a:lnTo>
                  <a:lnTo>
                    <a:pt x="652" y="454"/>
                  </a:lnTo>
                  <a:lnTo>
                    <a:pt x="510" y="454"/>
                  </a:lnTo>
                  <a:lnTo>
                    <a:pt x="482" y="567"/>
                  </a:lnTo>
                  <a:lnTo>
                    <a:pt x="538" y="624"/>
                  </a:lnTo>
                  <a:lnTo>
                    <a:pt x="482" y="652"/>
                  </a:lnTo>
                  <a:lnTo>
                    <a:pt x="538" y="794"/>
                  </a:lnTo>
                  <a:lnTo>
                    <a:pt x="368" y="85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Freeform 932">
              <a:extLst>
                <a:ext uri="{FF2B5EF4-FFF2-40B4-BE49-F238E27FC236}">
                  <a16:creationId xmlns:a16="http://schemas.microsoft.com/office/drawing/2014/main" id="{0F0C1207-F083-45E1-8520-8273876BE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" y="2060"/>
              <a:ext cx="142" cy="227"/>
            </a:xfrm>
            <a:custGeom>
              <a:avLst/>
              <a:gdLst>
                <a:gd name="T0" fmla="*/ 142 w 142"/>
                <a:gd name="T1" fmla="*/ 28 h 227"/>
                <a:gd name="T2" fmla="*/ 85 w 142"/>
                <a:gd name="T3" fmla="*/ 227 h 227"/>
                <a:gd name="T4" fmla="*/ 0 w 142"/>
                <a:gd name="T5" fmla="*/ 199 h 227"/>
                <a:gd name="T6" fmla="*/ 28 w 142"/>
                <a:gd name="T7" fmla="*/ 0 h 227"/>
                <a:gd name="T8" fmla="*/ 142 w 142"/>
                <a:gd name="T9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27">
                  <a:moveTo>
                    <a:pt x="142" y="28"/>
                  </a:moveTo>
                  <a:lnTo>
                    <a:pt x="85" y="227"/>
                  </a:lnTo>
                  <a:lnTo>
                    <a:pt x="0" y="199"/>
                  </a:lnTo>
                  <a:lnTo>
                    <a:pt x="28" y="0"/>
                  </a:lnTo>
                  <a:lnTo>
                    <a:pt x="142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Freeform 933">
              <a:extLst>
                <a:ext uri="{FF2B5EF4-FFF2-40B4-BE49-F238E27FC236}">
                  <a16:creationId xmlns:a16="http://schemas.microsoft.com/office/drawing/2014/main" id="{6F3BD0C9-223F-4E63-B01E-DBAC307CC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2" y="2485"/>
              <a:ext cx="964" cy="1134"/>
            </a:xfrm>
            <a:custGeom>
              <a:avLst/>
              <a:gdLst>
                <a:gd name="T0" fmla="*/ 85 w 964"/>
                <a:gd name="T1" fmla="*/ 142 h 1134"/>
                <a:gd name="T2" fmla="*/ 85 w 964"/>
                <a:gd name="T3" fmla="*/ 199 h 1134"/>
                <a:gd name="T4" fmla="*/ 199 w 964"/>
                <a:gd name="T5" fmla="*/ 199 h 1134"/>
                <a:gd name="T6" fmla="*/ 284 w 964"/>
                <a:gd name="T7" fmla="*/ 312 h 1134"/>
                <a:gd name="T8" fmla="*/ 369 w 964"/>
                <a:gd name="T9" fmla="*/ 341 h 1134"/>
                <a:gd name="T10" fmla="*/ 397 w 964"/>
                <a:gd name="T11" fmla="*/ 369 h 1134"/>
                <a:gd name="T12" fmla="*/ 284 w 964"/>
                <a:gd name="T13" fmla="*/ 482 h 1134"/>
                <a:gd name="T14" fmla="*/ 284 w 964"/>
                <a:gd name="T15" fmla="*/ 539 h 1134"/>
                <a:gd name="T16" fmla="*/ 142 w 964"/>
                <a:gd name="T17" fmla="*/ 539 h 1134"/>
                <a:gd name="T18" fmla="*/ 114 w 964"/>
                <a:gd name="T19" fmla="*/ 652 h 1134"/>
                <a:gd name="T20" fmla="*/ 170 w 964"/>
                <a:gd name="T21" fmla="*/ 709 h 1134"/>
                <a:gd name="T22" fmla="*/ 114 w 964"/>
                <a:gd name="T23" fmla="*/ 737 h 1134"/>
                <a:gd name="T24" fmla="*/ 170 w 964"/>
                <a:gd name="T25" fmla="*/ 879 h 1134"/>
                <a:gd name="T26" fmla="*/ 0 w 964"/>
                <a:gd name="T27" fmla="*/ 936 h 1134"/>
                <a:gd name="T28" fmla="*/ 142 w 964"/>
                <a:gd name="T29" fmla="*/ 1134 h 1134"/>
                <a:gd name="T30" fmla="*/ 255 w 964"/>
                <a:gd name="T31" fmla="*/ 1078 h 1134"/>
                <a:gd name="T32" fmla="*/ 284 w 964"/>
                <a:gd name="T33" fmla="*/ 964 h 1134"/>
                <a:gd name="T34" fmla="*/ 482 w 964"/>
                <a:gd name="T35" fmla="*/ 879 h 1134"/>
                <a:gd name="T36" fmla="*/ 510 w 964"/>
                <a:gd name="T37" fmla="*/ 681 h 1134"/>
                <a:gd name="T38" fmla="*/ 851 w 964"/>
                <a:gd name="T39" fmla="*/ 454 h 1134"/>
                <a:gd name="T40" fmla="*/ 964 w 964"/>
                <a:gd name="T41" fmla="*/ 284 h 1134"/>
                <a:gd name="T42" fmla="*/ 879 w 964"/>
                <a:gd name="T43" fmla="*/ 170 h 1134"/>
                <a:gd name="T44" fmla="*/ 907 w 964"/>
                <a:gd name="T45" fmla="*/ 85 h 1134"/>
                <a:gd name="T46" fmla="*/ 851 w 964"/>
                <a:gd name="T47" fmla="*/ 0 h 1134"/>
                <a:gd name="T48" fmla="*/ 539 w 964"/>
                <a:gd name="T49" fmla="*/ 57 h 1134"/>
                <a:gd name="T50" fmla="*/ 482 w 964"/>
                <a:gd name="T51" fmla="*/ 0 h 1134"/>
                <a:gd name="T52" fmla="*/ 454 w 964"/>
                <a:gd name="T53" fmla="*/ 57 h 1134"/>
                <a:gd name="T54" fmla="*/ 312 w 964"/>
                <a:gd name="T55" fmla="*/ 57 h 1134"/>
                <a:gd name="T56" fmla="*/ 199 w 964"/>
                <a:gd name="T57" fmla="*/ 0 h 1134"/>
                <a:gd name="T58" fmla="*/ 85 w 964"/>
                <a:gd name="T59" fmla="*/ 14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4" h="1134">
                  <a:moveTo>
                    <a:pt x="85" y="142"/>
                  </a:moveTo>
                  <a:lnTo>
                    <a:pt x="85" y="199"/>
                  </a:lnTo>
                  <a:lnTo>
                    <a:pt x="199" y="199"/>
                  </a:lnTo>
                  <a:lnTo>
                    <a:pt x="284" y="312"/>
                  </a:lnTo>
                  <a:lnTo>
                    <a:pt x="369" y="341"/>
                  </a:lnTo>
                  <a:lnTo>
                    <a:pt x="397" y="369"/>
                  </a:lnTo>
                  <a:lnTo>
                    <a:pt x="284" y="482"/>
                  </a:lnTo>
                  <a:lnTo>
                    <a:pt x="284" y="539"/>
                  </a:lnTo>
                  <a:lnTo>
                    <a:pt x="142" y="539"/>
                  </a:lnTo>
                  <a:lnTo>
                    <a:pt x="114" y="652"/>
                  </a:lnTo>
                  <a:lnTo>
                    <a:pt x="170" y="709"/>
                  </a:lnTo>
                  <a:lnTo>
                    <a:pt x="114" y="737"/>
                  </a:lnTo>
                  <a:lnTo>
                    <a:pt x="170" y="879"/>
                  </a:lnTo>
                  <a:lnTo>
                    <a:pt x="0" y="936"/>
                  </a:lnTo>
                  <a:lnTo>
                    <a:pt x="142" y="1134"/>
                  </a:lnTo>
                  <a:lnTo>
                    <a:pt x="255" y="1078"/>
                  </a:lnTo>
                  <a:lnTo>
                    <a:pt x="284" y="964"/>
                  </a:lnTo>
                  <a:lnTo>
                    <a:pt x="482" y="879"/>
                  </a:lnTo>
                  <a:lnTo>
                    <a:pt x="510" y="681"/>
                  </a:lnTo>
                  <a:lnTo>
                    <a:pt x="851" y="454"/>
                  </a:lnTo>
                  <a:lnTo>
                    <a:pt x="964" y="284"/>
                  </a:lnTo>
                  <a:lnTo>
                    <a:pt x="879" y="170"/>
                  </a:lnTo>
                  <a:lnTo>
                    <a:pt x="907" y="85"/>
                  </a:lnTo>
                  <a:lnTo>
                    <a:pt x="851" y="0"/>
                  </a:lnTo>
                  <a:lnTo>
                    <a:pt x="539" y="57"/>
                  </a:lnTo>
                  <a:lnTo>
                    <a:pt x="482" y="0"/>
                  </a:lnTo>
                  <a:lnTo>
                    <a:pt x="454" y="57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85" y="14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Freeform 934">
              <a:extLst>
                <a:ext uri="{FF2B5EF4-FFF2-40B4-BE49-F238E27FC236}">
                  <a16:creationId xmlns:a16="http://schemas.microsoft.com/office/drawing/2014/main" id="{A2CAB40B-5DAF-400C-A08F-77B716284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1436"/>
              <a:ext cx="482" cy="511"/>
            </a:xfrm>
            <a:custGeom>
              <a:avLst/>
              <a:gdLst>
                <a:gd name="T0" fmla="*/ 453 w 482"/>
                <a:gd name="T1" fmla="*/ 341 h 511"/>
                <a:gd name="T2" fmla="*/ 311 w 482"/>
                <a:gd name="T3" fmla="*/ 397 h 511"/>
                <a:gd name="T4" fmla="*/ 255 w 482"/>
                <a:gd name="T5" fmla="*/ 511 h 511"/>
                <a:gd name="T6" fmla="*/ 226 w 482"/>
                <a:gd name="T7" fmla="*/ 454 h 511"/>
                <a:gd name="T8" fmla="*/ 141 w 482"/>
                <a:gd name="T9" fmla="*/ 454 h 511"/>
                <a:gd name="T10" fmla="*/ 0 w 482"/>
                <a:gd name="T11" fmla="*/ 171 h 511"/>
                <a:gd name="T12" fmla="*/ 85 w 482"/>
                <a:gd name="T13" fmla="*/ 85 h 511"/>
                <a:gd name="T14" fmla="*/ 198 w 482"/>
                <a:gd name="T15" fmla="*/ 29 h 511"/>
                <a:gd name="T16" fmla="*/ 482 w 482"/>
                <a:gd name="T17" fmla="*/ 0 h 511"/>
                <a:gd name="T18" fmla="*/ 340 w 482"/>
                <a:gd name="T19" fmla="*/ 114 h 511"/>
                <a:gd name="T20" fmla="*/ 368 w 482"/>
                <a:gd name="T21" fmla="*/ 171 h 511"/>
                <a:gd name="T22" fmla="*/ 397 w 482"/>
                <a:gd name="T23" fmla="*/ 284 h 511"/>
                <a:gd name="T24" fmla="*/ 453 w 482"/>
                <a:gd name="T25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2" h="511">
                  <a:moveTo>
                    <a:pt x="453" y="341"/>
                  </a:moveTo>
                  <a:lnTo>
                    <a:pt x="311" y="397"/>
                  </a:lnTo>
                  <a:lnTo>
                    <a:pt x="255" y="511"/>
                  </a:lnTo>
                  <a:lnTo>
                    <a:pt x="226" y="454"/>
                  </a:lnTo>
                  <a:lnTo>
                    <a:pt x="141" y="454"/>
                  </a:lnTo>
                  <a:lnTo>
                    <a:pt x="0" y="171"/>
                  </a:lnTo>
                  <a:lnTo>
                    <a:pt x="85" y="85"/>
                  </a:lnTo>
                  <a:lnTo>
                    <a:pt x="198" y="29"/>
                  </a:lnTo>
                  <a:lnTo>
                    <a:pt x="482" y="0"/>
                  </a:lnTo>
                  <a:lnTo>
                    <a:pt x="340" y="114"/>
                  </a:lnTo>
                  <a:lnTo>
                    <a:pt x="368" y="171"/>
                  </a:lnTo>
                  <a:lnTo>
                    <a:pt x="397" y="284"/>
                  </a:lnTo>
                  <a:lnTo>
                    <a:pt x="453" y="34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Freeform 935">
              <a:extLst>
                <a:ext uri="{FF2B5EF4-FFF2-40B4-BE49-F238E27FC236}">
                  <a16:creationId xmlns:a16="http://schemas.microsoft.com/office/drawing/2014/main" id="{8D73E48C-C9FE-48C1-A52A-42D99BA89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" y="1777"/>
              <a:ext cx="1417" cy="850"/>
            </a:xfrm>
            <a:custGeom>
              <a:avLst/>
              <a:gdLst>
                <a:gd name="T0" fmla="*/ 765 w 1417"/>
                <a:gd name="T1" fmla="*/ 283 h 850"/>
                <a:gd name="T2" fmla="*/ 340 w 1417"/>
                <a:gd name="T3" fmla="*/ 170 h 850"/>
                <a:gd name="T4" fmla="*/ 198 w 1417"/>
                <a:gd name="T5" fmla="*/ 0 h 850"/>
                <a:gd name="T6" fmla="*/ 56 w 1417"/>
                <a:gd name="T7" fmla="*/ 56 h 850"/>
                <a:gd name="T8" fmla="*/ 0 w 1417"/>
                <a:gd name="T9" fmla="*/ 170 h 850"/>
                <a:gd name="T10" fmla="*/ 113 w 1417"/>
                <a:gd name="T11" fmla="*/ 311 h 850"/>
                <a:gd name="T12" fmla="*/ 170 w 1417"/>
                <a:gd name="T13" fmla="*/ 368 h 850"/>
                <a:gd name="T14" fmla="*/ 198 w 1417"/>
                <a:gd name="T15" fmla="*/ 425 h 850"/>
                <a:gd name="T16" fmla="*/ 453 w 1417"/>
                <a:gd name="T17" fmla="*/ 538 h 850"/>
                <a:gd name="T18" fmla="*/ 453 w 1417"/>
                <a:gd name="T19" fmla="*/ 708 h 850"/>
                <a:gd name="T20" fmla="*/ 397 w 1417"/>
                <a:gd name="T21" fmla="*/ 793 h 850"/>
                <a:gd name="T22" fmla="*/ 453 w 1417"/>
                <a:gd name="T23" fmla="*/ 850 h 850"/>
                <a:gd name="T24" fmla="*/ 538 w 1417"/>
                <a:gd name="T25" fmla="*/ 850 h 850"/>
                <a:gd name="T26" fmla="*/ 567 w 1417"/>
                <a:gd name="T27" fmla="*/ 793 h 850"/>
                <a:gd name="T28" fmla="*/ 652 w 1417"/>
                <a:gd name="T29" fmla="*/ 793 h 850"/>
                <a:gd name="T30" fmla="*/ 765 w 1417"/>
                <a:gd name="T31" fmla="*/ 850 h 850"/>
                <a:gd name="T32" fmla="*/ 879 w 1417"/>
                <a:gd name="T33" fmla="*/ 708 h 850"/>
                <a:gd name="T34" fmla="*/ 992 w 1417"/>
                <a:gd name="T35" fmla="*/ 765 h 850"/>
                <a:gd name="T36" fmla="*/ 1134 w 1417"/>
                <a:gd name="T37" fmla="*/ 765 h 850"/>
                <a:gd name="T38" fmla="*/ 1162 w 1417"/>
                <a:gd name="T39" fmla="*/ 708 h 850"/>
                <a:gd name="T40" fmla="*/ 1105 w 1417"/>
                <a:gd name="T41" fmla="*/ 623 h 850"/>
                <a:gd name="T42" fmla="*/ 1332 w 1417"/>
                <a:gd name="T43" fmla="*/ 567 h 850"/>
                <a:gd name="T44" fmla="*/ 1417 w 1417"/>
                <a:gd name="T45" fmla="*/ 453 h 850"/>
                <a:gd name="T46" fmla="*/ 1247 w 1417"/>
                <a:gd name="T47" fmla="*/ 397 h 850"/>
                <a:gd name="T48" fmla="*/ 1219 w 1417"/>
                <a:gd name="T49" fmla="*/ 311 h 850"/>
                <a:gd name="T50" fmla="*/ 1134 w 1417"/>
                <a:gd name="T51" fmla="*/ 311 h 850"/>
                <a:gd name="T52" fmla="*/ 1077 w 1417"/>
                <a:gd name="T53" fmla="*/ 198 h 850"/>
                <a:gd name="T54" fmla="*/ 964 w 1417"/>
                <a:gd name="T55" fmla="*/ 340 h 850"/>
                <a:gd name="T56" fmla="*/ 879 w 1417"/>
                <a:gd name="T57" fmla="*/ 311 h 850"/>
                <a:gd name="T58" fmla="*/ 822 w 1417"/>
                <a:gd name="T59" fmla="*/ 510 h 850"/>
                <a:gd name="T60" fmla="*/ 737 w 1417"/>
                <a:gd name="T61" fmla="*/ 482 h 850"/>
                <a:gd name="T62" fmla="*/ 765 w 1417"/>
                <a:gd name="T63" fmla="*/ 28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7" h="850">
                  <a:moveTo>
                    <a:pt x="765" y="283"/>
                  </a:moveTo>
                  <a:lnTo>
                    <a:pt x="340" y="170"/>
                  </a:lnTo>
                  <a:lnTo>
                    <a:pt x="198" y="0"/>
                  </a:lnTo>
                  <a:lnTo>
                    <a:pt x="56" y="56"/>
                  </a:lnTo>
                  <a:lnTo>
                    <a:pt x="0" y="170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198" y="425"/>
                  </a:lnTo>
                  <a:lnTo>
                    <a:pt x="453" y="538"/>
                  </a:lnTo>
                  <a:lnTo>
                    <a:pt x="453" y="708"/>
                  </a:lnTo>
                  <a:lnTo>
                    <a:pt x="397" y="793"/>
                  </a:lnTo>
                  <a:lnTo>
                    <a:pt x="453" y="850"/>
                  </a:lnTo>
                  <a:lnTo>
                    <a:pt x="538" y="850"/>
                  </a:lnTo>
                  <a:lnTo>
                    <a:pt x="567" y="793"/>
                  </a:lnTo>
                  <a:lnTo>
                    <a:pt x="652" y="793"/>
                  </a:lnTo>
                  <a:lnTo>
                    <a:pt x="765" y="850"/>
                  </a:lnTo>
                  <a:lnTo>
                    <a:pt x="879" y="708"/>
                  </a:lnTo>
                  <a:lnTo>
                    <a:pt x="992" y="765"/>
                  </a:lnTo>
                  <a:lnTo>
                    <a:pt x="1134" y="765"/>
                  </a:lnTo>
                  <a:lnTo>
                    <a:pt x="1162" y="708"/>
                  </a:lnTo>
                  <a:lnTo>
                    <a:pt x="1105" y="623"/>
                  </a:lnTo>
                  <a:lnTo>
                    <a:pt x="1332" y="567"/>
                  </a:lnTo>
                  <a:lnTo>
                    <a:pt x="1417" y="453"/>
                  </a:lnTo>
                  <a:lnTo>
                    <a:pt x="1247" y="397"/>
                  </a:lnTo>
                  <a:lnTo>
                    <a:pt x="1219" y="311"/>
                  </a:lnTo>
                  <a:lnTo>
                    <a:pt x="1134" y="311"/>
                  </a:lnTo>
                  <a:lnTo>
                    <a:pt x="1077" y="198"/>
                  </a:lnTo>
                  <a:lnTo>
                    <a:pt x="964" y="340"/>
                  </a:lnTo>
                  <a:lnTo>
                    <a:pt x="879" y="311"/>
                  </a:lnTo>
                  <a:lnTo>
                    <a:pt x="822" y="510"/>
                  </a:lnTo>
                  <a:lnTo>
                    <a:pt x="737" y="482"/>
                  </a:lnTo>
                  <a:lnTo>
                    <a:pt x="765" y="28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936">
              <a:extLst>
                <a:ext uri="{FF2B5EF4-FFF2-40B4-BE49-F238E27FC236}">
                  <a16:creationId xmlns:a16="http://schemas.microsoft.com/office/drawing/2014/main" id="{FE1CD5F0-C2F4-4221-8D89-0E11CDA1A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2741"/>
              <a:ext cx="851" cy="878"/>
            </a:xfrm>
            <a:custGeom>
              <a:avLst/>
              <a:gdLst>
                <a:gd name="T0" fmla="*/ 652 w 851"/>
                <a:gd name="T1" fmla="*/ 793 h 878"/>
                <a:gd name="T2" fmla="*/ 539 w 851"/>
                <a:gd name="T3" fmla="*/ 850 h 878"/>
                <a:gd name="T4" fmla="*/ 397 w 851"/>
                <a:gd name="T5" fmla="*/ 850 h 878"/>
                <a:gd name="T6" fmla="*/ 284 w 851"/>
                <a:gd name="T7" fmla="*/ 822 h 878"/>
                <a:gd name="T8" fmla="*/ 255 w 851"/>
                <a:gd name="T9" fmla="*/ 878 h 878"/>
                <a:gd name="T10" fmla="*/ 142 w 851"/>
                <a:gd name="T11" fmla="*/ 850 h 878"/>
                <a:gd name="T12" fmla="*/ 142 w 851"/>
                <a:gd name="T13" fmla="*/ 822 h 878"/>
                <a:gd name="T14" fmla="*/ 0 w 851"/>
                <a:gd name="T15" fmla="*/ 623 h 878"/>
                <a:gd name="T16" fmla="*/ 28 w 851"/>
                <a:gd name="T17" fmla="*/ 425 h 878"/>
                <a:gd name="T18" fmla="*/ 369 w 851"/>
                <a:gd name="T19" fmla="*/ 198 h 878"/>
                <a:gd name="T20" fmla="*/ 482 w 851"/>
                <a:gd name="T21" fmla="*/ 28 h 878"/>
                <a:gd name="T22" fmla="*/ 595 w 851"/>
                <a:gd name="T23" fmla="*/ 56 h 878"/>
                <a:gd name="T24" fmla="*/ 652 w 851"/>
                <a:gd name="T25" fmla="*/ 0 h 878"/>
                <a:gd name="T26" fmla="*/ 709 w 851"/>
                <a:gd name="T27" fmla="*/ 56 h 878"/>
                <a:gd name="T28" fmla="*/ 737 w 851"/>
                <a:gd name="T29" fmla="*/ 28 h 878"/>
                <a:gd name="T30" fmla="*/ 822 w 851"/>
                <a:gd name="T31" fmla="*/ 85 h 878"/>
                <a:gd name="T32" fmla="*/ 851 w 851"/>
                <a:gd name="T33" fmla="*/ 170 h 878"/>
                <a:gd name="T34" fmla="*/ 652 w 851"/>
                <a:gd name="T35" fmla="*/ 793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1" h="878">
                  <a:moveTo>
                    <a:pt x="652" y="793"/>
                  </a:moveTo>
                  <a:lnTo>
                    <a:pt x="539" y="850"/>
                  </a:lnTo>
                  <a:lnTo>
                    <a:pt x="397" y="850"/>
                  </a:lnTo>
                  <a:lnTo>
                    <a:pt x="284" y="822"/>
                  </a:lnTo>
                  <a:lnTo>
                    <a:pt x="255" y="878"/>
                  </a:lnTo>
                  <a:lnTo>
                    <a:pt x="142" y="850"/>
                  </a:lnTo>
                  <a:lnTo>
                    <a:pt x="142" y="822"/>
                  </a:lnTo>
                  <a:lnTo>
                    <a:pt x="0" y="623"/>
                  </a:lnTo>
                  <a:lnTo>
                    <a:pt x="28" y="425"/>
                  </a:lnTo>
                  <a:lnTo>
                    <a:pt x="369" y="198"/>
                  </a:lnTo>
                  <a:lnTo>
                    <a:pt x="482" y="28"/>
                  </a:lnTo>
                  <a:lnTo>
                    <a:pt x="595" y="56"/>
                  </a:lnTo>
                  <a:lnTo>
                    <a:pt x="652" y="0"/>
                  </a:lnTo>
                  <a:lnTo>
                    <a:pt x="709" y="56"/>
                  </a:lnTo>
                  <a:lnTo>
                    <a:pt x="737" y="28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652" y="79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Freeform 938">
              <a:extLst>
                <a:ext uri="{FF2B5EF4-FFF2-40B4-BE49-F238E27FC236}">
                  <a16:creationId xmlns:a16="http://schemas.microsoft.com/office/drawing/2014/main" id="{701E2974-0B42-490B-B74A-C9CF4E039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947"/>
              <a:ext cx="1701" cy="1190"/>
            </a:xfrm>
            <a:custGeom>
              <a:avLst/>
              <a:gdLst>
                <a:gd name="T0" fmla="*/ 1701 w 1701"/>
                <a:gd name="T1" fmla="*/ 368 h 1190"/>
                <a:gd name="T2" fmla="*/ 1503 w 1701"/>
                <a:gd name="T3" fmla="*/ 510 h 1190"/>
                <a:gd name="T4" fmla="*/ 1389 w 1701"/>
                <a:gd name="T5" fmla="*/ 850 h 1190"/>
                <a:gd name="T6" fmla="*/ 1191 w 1701"/>
                <a:gd name="T7" fmla="*/ 992 h 1190"/>
                <a:gd name="T8" fmla="*/ 992 w 1701"/>
                <a:gd name="T9" fmla="*/ 1190 h 1190"/>
                <a:gd name="T10" fmla="*/ 936 w 1701"/>
                <a:gd name="T11" fmla="*/ 1134 h 1190"/>
                <a:gd name="T12" fmla="*/ 652 w 1701"/>
                <a:gd name="T13" fmla="*/ 1049 h 1190"/>
                <a:gd name="T14" fmla="*/ 624 w 1701"/>
                <a:gd name="T15" fmla="*/ 1105 h 1190"/>
                <a:gd name="T16" fmla="*/ 454 w 1701"/>
                <a:gd name="T17" fmla="*/ 1077 h 1190"/>
                <a:gd name="T18" fmla="*/ 397 w 1701"/>
                <a:gd name="T19" fmla="*/ 992 h 1190"/>
                <a:gd name="T20" fmla="*/ 114 w 1701"/>
                <a:gd name="T21" fmla="*/ 964 h 1190"/>
                <a:gd name="T22" fmla="*/ 85 w 1701"/>
                <a:gd name="T23" fmla="*/ 879 h 1190"/>
                <a:gd name="T24" fmla="*/ 0 w 1701"/>
                <a:gd name="T25" fmla="*/ 822 h 1190"/>
                <a:gd name="T26" fmla="*/ 0 w 1701"/>
                <a:gd name="T27" fmla="*/ 765 h 1190"/>
                <a:gd name="T28" fmla="*/ 312 w 1701"/>
                <a:gd name="T29" fmla="*/ 652 h 1190"/>
                <a:gd name="T30" fmla="*/ 397 w 1701"/>
                <a:gd name="T31" fmla="*/ 482 h 1190"/>
                <a:gd name="T32" fmla="*/ 511 w 1701"/>
                <a:gd name="T33" fmla="*/ 397 h 1190"/>
                <a:gd name="T34" fmla="*/ 652 w 1701"/>
                <a:gd name="T35" fmla="*/ 397 h 1190"/>
                <a:gd name="T36" fmla="*/ 907 w 1701"/>
                <a:gd name="T37" fmla="*/ 255 h 1190"/>
                <a:gd name="T38" fmla="*/ 964 w 1701"/>
                <a:gd name="T39" fmla="*/ 113 h 1190"/>
                <a:gd name="T40" fmla="*/ 1078 w 1701"/>
                <a:gd name="T41" fmla="*/ 56 h 1190"/>
                <a:gd name="T42" fmla="*/ 1191 w 1701"/>
                <a:gd name="T43" fmla="*/ 113 h 1190"/>
                <a:gd name="T44" fmla="*/ 1219 w 1701"/>
                <a:gd name="T45" fmla="*/ 85 h 1190"/>
                <a:gd name="T46" fmla="*/ 1276 w 1701"/>
                <a:gd name="T47" fmla="*/ 141 h 1190"/>
                <a:gd name="T48" fmla="*/ 1361 w 1701"/>
                <a:gd name="T49" fmla="*/ 141 h 1190"/>
                <a:gd name="T50" fmla="*/ 1389 w 1701"/>
                <a:gd name="T51" fmla="*/ 0 h 1190"/>
                <a:gd name="T52" fmla="*/ 1503 w 1701"/>
                <a:gd name="T53" fmla="*/ 28 h 1190"/>
                <a:gd name="T54" fmla="*/ 1531 w 1701"/>
                <a:gd name="T55" fmla="*/ 0 h 1190"/>
                <a:gd name="T56" fmla="*/ 1616 w 1701"/>
                <a:gd name="T57" fmla="*/ 56 h 1190"/>
                <a:gd name="T58" fmla="*/ 1559 w 1701"/>
                <a:gd name="T59" fmla="*/ 227 h 1190"/>
                <a:gd name="T60" fmla="*/ 1701 w 1701"/>
                <a:gd name="T61" fmla="*/ 312 h 1190"/>
                <a:gd name="T62" fmla="*/ 1701 w 1701"/>
                <a:gd name="T63" fmla="*/ 36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1" h="1190">
                  <a:moveTo>
                    <a:pt x="1701" y="368"/>
                  </a:moveTo>
                  <a:lnTo>
                    <a:pt x="1503" y="510"/>
                  </a:lnTo>
                  <a:lnTo>
                    <a:pt x="1389" y="850"/>
                  </a:lnTo>
                  <a:lnTo>
                    <a:pt x="1191" y="992"/>
                  </a:lnTo>
                  <a:lnTo>
                    <a:pt x="992" y="1190"/>
                  </a:lnTo>
                  <a:lnTo>
                    <a:pt x="936" y="1134"/>
                  </a:lnTo>
                  <a:lnTo>
                    <a:pt x="652" y="1049"/>
                  </a:lnTo>
                  <a:lnTo>
                    <a:pt x="624" y="1105"/>
                  </a:lnTo>
                  <a:lnTo>
                    <a:pt x="454" y="1077"/>
                  </a:lnTo>
                  <a:lnTo>
                    <a:pt x="397" y="992"/>
                  </a:lnTo>
                  <a:lnTo>
                    <a:pt x="114" y="964"/>
                  </a:lnTo>
                  <a:lnTo>
                    <a:pt x="85" y="879"/>
                  </a:lnTo>
                  <a:lnTo>
                    <a:pt x="0" y="822"/>
                  </a:lnTo>
                  <a:lnTo>
                    <a:pt x="0" y="765"/>
                  </a:lnTo>
                  <a:lnTo>
                    <a:pt x="312" y="652"/>
                  </a:lnTo>
                  <a:lnTo>
                    <a:pt x="397" y="482"/>
                  </a:lnTo>
                  <a:lnTo>
                    <a:pt x="511" y="397"/>
                  </a:lnTo>
                  <a:lnTo>
                    <a:pt x="652" y="397"/>
                  </a:lnTo>
                  <a:lnTo>
                    <a:pt x="907" y="255"/>
                  </a:lnTo>
                  <a:lnTo>
                    <a:pt x="964" y="113"/>
                  </a:lnTo>
                  <a:lnTo>
                    <a:pt x="1078" y="56"/>
                  </a:lnTo>
                  <a:lnTo>
                    <a:pt x="1191" y="113"/>
                  </a:lnTo>
                  <a:lnTo>
                    <a:pt x="1219" y="85"/>
                  </a:lnTo>
                  <a:lnTo>
                    <a:pt x="1276" y="141"/>
                  </a:lnTo>
                  <a:lnTo>
                    <a:pt x="1361" y="141"/>
                  </a:lnTo>
                  <a:lnTo>
                    <a:pt x="1389" y="0"/>
                  </a:lnTo>
                  <a:lnTo>
                    <a:pt x="1503" y="28"/>
                  </a:lnTo>
                  <a:lnTo>
                    <a:pt x="1531" y="0"/>
                  </a:lnTo>
                  <a:lnTo>
                    <a:pt x="1616" y="56"/>
                  </a:lnTo>
                  <a:lnTo>
                    <a:pt x="1559" y="227"/>
                  </a:lnTo>
                  <a:lnTo>
                    <a:pt x="1701" y="312"/>
                  </a:lnTo>
                  <a:lnTo>
                    <a:pt x="1701" y="36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Freeform 939">
              <a:extLst>
                <a:ext uri="{FF2B5EF4-FFF2-40B4-BE49-F238E27FC236}">
                  <a16:creationId xmlns:a16="http://schemas.microsoft.com/office/drawing/2014/main" id="{3BBE9932-CEE8-4FB3-9866-41E539ADB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2" y="1748"/>
              <a:ext cx="1048" cy="596"/>
            </a:xfrm>
            <a:custGeom>
              <a:avLst/>
              <a:gdLst>
                <a:gd name="T0" fmla="*/ 1048 w 1048"/>
                <a:gd name="T1" fmla="*/ 0 h 596"/>
                <a:gd name="T2" fmla="*/ 1020 w 1048"/>
                <a:gd name="T3" fmla="*/ 199 h 596"/>
                <a:gd name="T4" fmla="*/ 992 w 1048"/>
                <a:gd name="T5" fmla="*/ 227 h 596"/>
                <a:gd name="T6" fmla="*/ 878 w 1048"/>
                <a:gd name="T7" fmla="*/ 199 h 596"/>
                <a:gd name="T8" fmla="*/ 850 w 1048"/>
                <a:gd name="T9" fmla="*/ 340 h 596"/>
                <a:gd name="T10" fmla="*/ 765 w 1048"/>
                <a:gd name="T11" fmla="*/ 340 h 596"/>
                <a:gd name="T12" fmla="*/ 708 w 1048"/>
                <a:gd name="T13" fmla="*/ 284 h 596"/>
                <a:gd name="T14" fmla="*/ 680 w 1048"/>
                <a:gd name="T15" fmla="*/ 312 h 596"/>
                <a:gd name="T16" fmla="*/ 567 w 1048"/>
                <a:gd name="T17" fmla="*/ 255 h 596"/>
                <a:gd name="T18" fmla="*/ 453 w 1048"/>
                <a:gd name="T19" fmla="*/ 312 h 596"/>
                <a:gd name="T20" fmla="*/ 396 w 1048"/>
                <a:gd name="T21" fmla="*/ 454 h 596"/>
                <a:gd name="T22" fmla="*/ 141 w 1048"/>
                <a:gd name="T23" fmla="*/ 596 h 596"/>
                <a:gd name="T24" fmla="*/ 0 w 1048"/>
                <a:gd name="T25" fmla="*/ 596 h 596"/>
                <a:gd name="T26" fmla="*/ 141 w 1048"/>
                <a:gd name="T27" fmla="*/ 511 h 596"/>
                <a:gd name="T28" fmla="*/ 141 w 1048"/>
                <a:gd name="T29" fmla="*/ 426 h 596"/>
                <a:gd name="T30" fmla="*/ 226 w 1048"/>
                <a:gd name="T31" fmla="*/ 397 h 596"/>
                <a:gd name="T32" fmla="*/ 340 w 1048"/>
                <a:gd name="T33" fmla="*/ 284 h 596"/>
                <a:gd name="T34" fmla="*/ 255 w 1048"/>
                <a:gd name="T35" fmla="*/ 199 h 596"/>
                <a:gd name="T36" fmla="*/ 311 w 1048"/>
                <a:gd name="T37" fmla="*/ 85 h 596"/>
                <a:gd name="T38" fmla="*/ 283 w 1048"/>
                <a:gd name="T39" fmla="*/ 0 h 596"/>
                <a:gd name="T40" fmla="*/ 595 w 1048"/>
                <a:gd name="T41" fmla="*/ 29 h 596"/>
                <a:gd name="T42" fmla="*/ 1048 w 1048"/>
                <a:gd name="T4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48" h="596">
                  <a:moveTo>
                    <a:pt x="1048" y="0"/>
                  </a:moveTo>
                  <a:lnTo>
                    <a:pt x="1020" y="199"/>
                  </a:lnTo>
                  <a:lnTo>
                    <a:pt x="992" y="227"/>
                  </a:lnTo>
                  <a:lnTo>
                    <a:pt x="878" y="199"/>
                  </a:lnTo>
                  <a:lnTo>
                    <a:pt x="850" y="340"/>
                  </a:lnTo>
                  <a:lnTo>
                    <a:pt x="765" y="340"/>
                  </a:lnTo>
                  <a:lnTo>
                    <a:pt x="708" y="284"/>
                  </a:lnTo>
                  <a:lnTo>
                    <a:pt x="680" y="312"/>
                  </a:lnTo>
                  <a:lnTo>
                    <a:pt x="567" y="255"/>
                  </a:lnTo>
                  <a:lnTo>
                    <a:pt x="453" y="312"/>
                  </a:lnTo>
                  <a:lnTo>
                    <a:pt x="396" y="454"/>
                  </a:lnTo>
                  <a:lnTo>
                    <a:pt x="141" y="596"/>
                  </a:lnTo>
                  <a:lnTo>
                    <a:pt x="0" y="596"/>
                  </a:lnTo>
                  <a:lnTo>
                    <a:pt x="141" y="511"/>
                  </a:lnTo>
                  <a:lnTo>
                    <a:pt x="141" y="426"/>
                  </a:lnTo>
                  <a:lnTo>
                    <a:pt x="226" y="397"/>
                  </a:lnTo>
                  <a:lnTo>
                    <a:pt x="340" y="284"/>
                  </a:lnTo>
                  <a:lnTo>
                    <a:pt x="255" y="199"/>
                  </a:lnTo>
                  <a:lnTo>
                    <a:pt x="311" y="85"/>
                  </a:lnTo>
                  <a:lnTo>
                    <a:pt x="283" y="0"/>
                  </a:lnTo>
                  <a:lnTo>
                    <a:pt x="595" y="29"/>
                  </a:lnTo>
                  <a:lnTo>
                    <a:pt x="104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Freeform 944">
              <a:extLst>
                <a:ext uri="{FF2B5EF4-FFF2-40B4-BE49-F238E27FC236}">
                  <a16:creationId xmlns:a16="http://schemas.microsoft.com/office/drawing/2014/main" id="{0EA4714F-F89B-4C45-A935-29AC86E07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" y="1635"/>
              <a:ext cx="936" cy="1162"/>
            </a:xfrm>
            <a:custGeom>
              <a:avLst/>
              <a:gdLst>
                <a:gd name="T0" fmla="*/ 879 w 936"/>
                <a:gd name="T1" fmla="*/ 113 h 1162"/>
                <a:gd name="T2" fmla="*/ 907 w 936"/>
                <a:gd name="T3" fmla="*/ 198 h 1162"/>
                <a:gd name="T4" fmla="*/ 851 w 936"/>
                <a:gd name="T5" fmla="*/ 312 h 1162"/>
                <a:gd name="T6" fmla="*/ 936 w 936"/>
                <a:gd name="T7" fmla="*/ 397 h 1162"/>
                <a:gd name="T8" fmla="*/ 822 w 936"/>
                <a:gd name="T9" fmla="*/ 510 h 1162"/>
                <a:gd name="T10" fmla="*/ 737 w 936"/>
                <a:gd name="T11" fmla="*/ 539 h 1162"/>
                <a:gd name="T12" fmla="*/ 737 w 936"/>
                <a:gd name="T13" fmla="*/ 624 h 1162"/>
                <a:gd name="T14" fmla="*/ 596 w 936"/>
                <a:gd name="T15" fmla="*/ 709 h 1162"/>
                <a:gd name="T16" fmla="*/ 482 w 936"/>
                <a:gd name="T17" fmla="*/ 794 h 1162"/>
                <a:gd name="T18" fmla="*/ 397 w 936"/>
                <a:gd name="T19" fmla="*/ 964 h 1162"/>
                <a:gd name="T20" fmla="*/ 85 w 936"/>
                <a:gd name="T21" fmla="*/ 1077 h 1162"/>
                <a:gd name="T22" fmla="*/ 85 w 936"/>
                <a:gd name="T23" fmla="*/ 1134 h 1162"/>
                <a:gd name="T24" fmla="*/ 57 w 936"/>
                <a:gd name="T25" fmla="*/ 1162 h 1162"/>
                <a:gd name="T26" fmla="*/ 0 w 936"/>
                <a:gd name="T27" fmla="*/ 1106 h 1162"/>
                <a:gd name="T28" fmla="*/ 0 w 936"/>
                <a:gd name="T29" fmla="*/ 1020 h 1162"/>
                <a:gd name="T30" fmla="*/ 57 w 936"/>
                <a:gd name="T31" fmla="*/ 992 h 1162"/>
                <a:gd name="T32" fmla="*/ 142 w 936"/>
                <a:gd name="T33" fmla="*/ 794 h 1162"/>
                <a:gd name="T34" fmla="*/ 85 w 936"/>
                <a:gd name="T35" fmla="*/ 652 h 1162"/>
                <a:gd name="T36" fmla="*/ 199 w 936"/>
                <a:gd name="T37" fmla="*/ 482 h 1162"/>
                <a:gd name="T38" fmla="*/ 227 w 936"/>
                <a:gd name="T39" fmla="*/ 0 h 1162"/>
                <a:gd name="T40" fmla="*/ 624 w 936"/>
                <a:gd name="T41" fmla="*/ 113 h 1162"/>
                <a:gd name="T42" fmla="*/ 879 w 936"/>
                <a:gd name="T43" fmla="*/ 113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6" h="1162">
                  <a:moveTo>
                    <a:pt x="879" y="113"/>
                  </a:moveTo>
                  <a:lnTo>
                    <a:pt x="907" y="198"/>
                  </a:lnTo>
                  <a:lnTo>
                    <a:pt x="851" y="312"/>
                  </a:lnTo>
                  <a:lnTo>
                    <a:pt x="936" y="397"/>
                  </a:lnTo>
                  <a:lnTo>
                    <a:pt x="822" y="510"/>
                  </a:lnTo>
                  <a:lnTo>
                    <a:pt x="737" y="539"/>
                  </a:lnTo>
                  <a:lnTo>
                    <a:pt x="737" y="624"/>
                  </a:lnTo>
                  <a:lnTo>
                    <a:pt x="596" y="709"/>
                  </a:lnTo>
                  <a:lnTo>
                    <a:pt x="482" y="794"/>
                  </a:lnTo>
                  <a:lnTo>
                    <a:pt x="397" y="964"/>
                  </a:lnTo>
                  <a:lnTo>
                    <a:pt x="85" y="1077"/>
                  </a:lnTo>
                  <a:lnTo>
                    <a:pt x="85" y="1134"/>
                  </a:lnTo>
                  <a:lnTo>
                    <a:pt x="57" y="1162"/>
                  </a:lnTo>
                  <a:lnTo>
                    <a:pt x="0" y="1106"/>
                  </a:lnTo>
                  <a:lnTo>
                    <a:pt x="0" y="1020"/>
                  </a:lnTo>
                  <a:lnTo>
                    <a:pt x="57" y="992"/>
                  </a:lnTo>
                  <a:lnTo>
                    <a:pt x="142" y="794"/>
                  </a:lnTo>
                  <a:lnTo>
                    <a:pt x="85" y="652"/>
                  </a:lnTo>
                  <a:lnTo>
                    <a:pt x="199" y="482"/>
                  </a:lnTo>
                  <a:lnTo>
                    <a:pt x="227" y="0"/>
                  </a:lnTo>
                  <a:lnTo>
                    <a:pt x="624" y="113"/>
                  </a:lnTo>
                  <a:lnTo>
                    <a:pt x="879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Freeform 947">
              <a:extLst>
                <a:ext uri="{FF2B5EF4-FFF2-40B4-BE49-F238E27FC236}">
                  <a16:creationId xmlns:a16="http://schemas.microsoft.com/office/drawing/2014/main" id="{9298BC7E-4CC5-44BB-9888-2D770D9F1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9" y="1550"/>
              <a:ext cx="964" cy="1247"/>
            </a:xfrm>
            <a:custGeom>
              <a:avLst/>
              <a:gdLst>
                <a:gd name="T0" fmla="*/ 964 w 964"/>
                <a:gd name="T1" fmla="*/ 85 h 1247"/>
                <a:gd name="T2" fmla="*/ 936 w 964"/>
                <a:gd name="T3" fmla="*/ 567 h 1247"/>
                <a:gd name="T4" fmla="*/ 822 w 964"/>
                <a:gd name="T5" fmla="*/ 737 h 1247"/>
                <a:gd name="T6" fmla="*/ 879 w 964"/>
                <a:gd name="T7" fmla="*/ 879 h 1247"/>
                <a:gd name="T8" fmla="*/ 794 w 964"/>
                <a:gd name="T9" fmla="*/ 1077 h 1247"/>
                <a:gd name="T10" fmla="*/ 737 w 964"/>
                <a:gd name="T11" fmla="*/ 1105 h 1247"/>
                <a:gd name="T12" fmla="*/ 737 w 964"/>
                <a:gd name="T13" fmla="*/ 1191 h 1247"/>
                <a:gd name="T14" fmla="*/ 680 w 964"/>
                <a:gd name="T15" fmla="*/ 1247 h 1247"/>
                <a:gd name="T16" fmla="*/ 567 w 964"/>
                <a:gd name="T17" fmla="*/ 1219 h 1247"/>
                <a:gd name="T18" fmla="*/ 482 w 964"/>
                <a:gd name="T19" fmla="*/ 1105 h 1247"/>
                <a:gd name="T20" fmla="*/ 510 w 964"/>
                <a:gd name="T21" fmla="*/ 992 h 1247"/>
                <a:gd name="T22" fmla="*/ 454 w 964"/>
                <a:gd name="T23" fmla="*/ 935 h 1247"/>
                <a:gd name="T24" fmla="*/ 142 w 964"/>
                <a:gd name="T25" fmla="*/ 992 h 1247"/>
                <a:gd name="T26" fmla="*/ 85 w 964"/>
                <a:gd name="T27" fmla="*/ 935 h 1247"/>
                <a:gd name="T28" fmla="*/ 28 w 964"/>
                <a:gd name="T29" fmla="*/ 850 h 1247"/>
                <a:gd name="T30" fmla="*/ 255 w 964"/>
                <a:gd name="T31" fmla="*/ 794 h 1247"/>
                <a:gd name="T32" fmla="*/ 340 w 964"/>
                <a:gd name="T33" fmla="*/ 680 h 1247"/>
                <a:gd name="T34" fmla="*/ 170 w 964"/>
                <a:gd name="T35" fmla="*/ 624 h 1247"/>
                <a:gd name="T36" fmla="*/ 142 w 964"/>
                <a:gd name="T37" fmla="*/ 538 h 1247"/>
                <a:gd name="T38" fmla="*/ 57 w 964"/>
                <a:gd name="T39" fmla="*/ 538 h 1247"/>
                <a:gd name="T40" fmla="*/ 0 w 964"/>
                <a:gd name="T41" fmla="*/ 425 h 1247"/>
                <a:gd name="T42" fmla="*/ 28 w 964"/>
                <a:gd name="T43" fmla="*/ 312 h 1247"/>
                <a:gd name="T44" fmla="*/ 142 w 964"/>
                <a:gd name="T45" fmla="*/ 312 h 1247"/>
                <a:gd name="T46" fmla="*/ 397 w 964"/>
                <a:gd name="T47" fmla="*/ 113 h 1247"/>
                <a:gd name="T48" fmla="*/ 879 w 964"/>
                <a:gd name="T49" fmla="*/ 0 h 1247"/>
                <a:gd name="T50" fmla="*/ 964 w 964"/>
                <a:gd name="T51" fmla="*/ 85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4" h="1247">
                  <a:moveTo>
                    <a:pt x="964" y="85"/>
                  </a:moveTo>
                  <a:lnTo>
                    <a:pt x="936" y="567"/>
                  </a:lnTo>
                  <a:lnTo>
                    <a:pt x="822" y="737"/>
                  </a:lnTo>
                  <a:lnTo>
                    <a:pt x="879" y="879"/>
                  </a:lnTo>
                  <a:lnTo>
                    <a:pt x="794" y="1077"/>
                  </a:lnTo>
                  <a:lnTo>
                    <a:pt x="737" y="1105"/>
                  </a:lnTo>
                  <a:lnTo>
                    <a:pt x="737" y="1191"/>
                  </a:lnTo>
                  <a:lnTo>
                    <a:pt x="680" y="1247"/>
                  </a:lnTo>
                  <a:lnTo>
                    <a:pt x="567" y="1219"/>
                  </a:lnTo>
                  <a:lnTo>
                    <a:pt x="482" y="1105"/>
                  </a:lnTo>
                  <a:lnTo>
                    <a:pt x="510" y="992"/>
                  </a:lnTo>
                  <a:lnTo>
                    <a:pt x="454" y="935"/>
                  </a:lnTo>
                  <a:lnTo>
                    <a:pt x="142" y="992"/>
                  </a:lnTo>
                  <a:lnTo>
                    <a:pt x="85" y="935"/>
                  </a:lnTo>
                  <a:lnTo>
                    <a:pt x="28" y="850"/>
                  </a:lnTo>
                  <a:lnTo>
                    <a:pt x="255" y="794"/>
                  </a:lnTo>
                  <a:lnTo>
                    <a:pt x="340" y="680"/>
                  </a:lnTo>
                  <a:lnTo>
                    <a:pt x="170" y="624"/>
                  </a:lnTo>
                  <a:lnTo>
                    <a:pt x="142" y="538"/>
                  </a:lnTo>
                  <a:lnTo>
                    <a:pt x="57" y="538"/>
                  </a:lnTo>
                  <a:lnTo>
                    <a:pt x="0" y="425"/>
                  </a:lnTo>
                  <a:lnTo>
                    <a:pt x="28" y="312"/>
                  </a:lnTo>
                  <a:lnTo>
                    <a:pt x="142" y="312"/>
                  </a:lnTo>
                  <a:lnTo>
                    <a:pt x="397" y="113"/>
                  </a:lnTo>
                  <a:lnTo>
                    <a:pt x="879" y="0"/>
                  </a:lnTo>
                  <a:lnTo>
                    <a:pt x="964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Freeform 949">
              <a:extLst>
                <a:ext uri="{FF2B5EF4-FFF2-40B4-BE49-F238E27FC236}">
                  <a16:creationId xmlns:a16="http://schemas.microsoft.com/office/drawing/2014/main" id="{C2236C94-6430-4D60-957C-4236C2DF7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1663"/>
              <a:ext cx="652" cy="652"/>
            </a:xfrm>
            <a:custGeom>
              <a:avLst/>
              <a:gdLst>
                <a:gd name="T0" fmla="*/ 652 w 652"/>
                <a:gd name="T1" fmla="*/ 0 h 652"/>
                <a:gd name="T2" fmla="*/ 652 w 652"/>
                <a:gd name="T3" fmla="*/ 85 h 652"/>
                <a:gd name="T4" fmla="*/ 567 w 652"/>
                <a:gd name="T5" fmla="*/ 142 h 652"/>
                <a:gd name="T6" fmla="*/ 510 w 652"/>
                <a:gd name="T7" fmla="*/ 369 h 652"/>
                <a:gd name="T8" fmla="*/ 567 w 652"/>
                <a:gd name="T9" fmla="*/ 454 h 652"/>
                <a:gd name="T10" fmla="*/ 510 w 652"/>
                <a:gd name="T11" fmla="*/ 539 h 652"/>
                <a:gd name="T12" fmla="*/ 539 w 652"/>
                <a:gd name="T13" fmla="*/ 624 h 652"/>
                <a:gd name="T14" fmla="*/ 170 w 652"/>
                <a:gd name="T15" fmla="*/ 652 h 652"/>
                <a:gd name="T16" fmla="*/ 170 w 652"/>
                <a:gd name="T17" fmla="*/ 596 h 652"/>
                <a:gd name="T18" fmla="*/ 28 w 652"/>
                <a:gd name="T19" fmla="*/ 511 h 652"/>
                <a:gd name="T20" fmla="*/ 85 w 652"/>
                <a:gd name="T21" fmla="*/ 340 h 652"/>
                <a:gd name="T22" fmla="*/ 0 w 652"/>
                <a:gd name="T23" fmla="*/ 284 h 652"/>
                <a:gd name="T24" fmla="*/ 28 w 652"/>
                <a:gd name="T25" fmla="*/ 85 h 652"/>
                <a:gd name="T26" fmla="*/ 369 w 652"/>
                <a:gd name="T27" fmla="*/ 85 h 652"/>
                <a:gd name="T28" fmla="*/ 510 w 652"/>
                <a:gd name="T29" fmla="*/ 0 h 652"/>
                <a:gd name="T30" fmla="*/ 652 w 652"/>
                <a:gd name="T3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2" h="652">
                  <a:moveTo>
                    <a:pt x="652" y="0"/>
                  </a:moveTo>
                  <a:lnTo>
                    <a:pt x="652" y="85"/>
                  </a:lnTo>
                  <a:lnTo>
                    <a:pt x="567" y="142"/>
                  </a:lnTo>
                  <a:lnTo>
                    <a:pt x="510" y="369"/>
                  </a:lnTo>
                  <a:lnTo>
                    <a:pt x="567" y="454"/>
                  </a:lnTo>
                  <a:lnTo>
                    <a:pt x="510" y="539"/>
                  </a:lnTo>
                  <a:lnTo>
                    <a:pt x="539" y="624"/>
                  </a:lnTo>
                  <a:lnTo>
                    <a:pt x="170" y="652"/>
                  </a:lnTo>
                  <a:lnTo>
                    <a:pt x="170" y="596"/>
                  </a:lnTo>
                  <a:lnTo>
                    <a:pt x="28" y="511"/>
                  </a:lnTo>
                  <a:lnTo>
                    <a:pt x="85" y="340"/>
                  </a:lnTo>
                  <a:lnTo>
                    <a:pt x="0" y="284"/>
                  </a:lnTo>
                  <a:lnTo>
                    <a:pt x="28" y="85"/>
                  </a:lnTo>
                  <a:lnTo>
                    <a:pt x="369" y="85"/>
                  </a:lnTo>
                  <a:lnTo>
                    <a:pt x="510" y="0"/>
                  </a:lnTo>
                  <a:lnTo>
                    <a:pt x="65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3B24A393-730A-4A5B-BB9C-80D9B2B9CF35}"/>
              </a:ext>
            </a:extLst>
          </p:cNvPr>
          <p:cNvGrpSpPr/>
          <p:nvPr/>
        </p:nvGrpSpPr>
        <p:grpSpPr>
          <a:xfrm>
            <a:off x="3689728" y="4055565"/>
            <a:ext cx="2367450" cy="2377696"/>
            <a:chOff x="2153029" y="105626"/>
            <a:chExt cx="3462169" cy="3477152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05E23336-D7AC-4263-8CC3-8AC13BEFF2E2}"/>
                </a:ext>
              </a:extLst>
            </p:cNvPr>
            <p:cNvGrpSpPr/>
            <p:nvPr/>
          </p:nvGrpSpPr>
          <p:grpSpPr>
            <a:xfrm>
              <a:off x="2153029" y="105626"/>
              <a:ext cx="3462169" cy="3477152"/>
              <a:chOff x="645412" y="1585914"/>
              <a:chExt cx="3462169" cy="3477152"/>
            </a:xfrm>
          </p:grpSpPr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C2DB7801-1C03-4E7D-ABCA-636C433E1554}"/>
                  </a:ext>
                </a:extLst>
              </p:cNvPr>
              <p:cNvSpPr/>
              <p:nvPr/>
            </p:nvSpPr>
            <p:spPr>
              <a:xfrm>
                <a:off x="650080" y="1585914"/>
                <a:ext cx="3455195" cy="3477152"/>
              </a:xfrm>
              <a:prstGeom prst="ellipse">
                <a:avLst/>
              </a:prstGeom>
              <a:gradFill>
                <a:gsLst>
                  <a:gs pos="0">
                    <a:srgbClr val="0070C0"/>
                  </a:gs>
                  <a:gs pos="40000">
                    <a:srgbClr val="00B0F0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FFF26BFC-E529-4059-AA42-4500557FD560}"/>
                  </a:ext>
                </a:extLst>
              </p:cNvPr>
              <p:cNvSpPr/>
              <p:nvPr/>
            </p:nvSpPr>
            <p:spPr>
              <a:xfrm>
                <a:off x="650943" y="3355133"/>
                <a:ext cx="3338523" cy="1707933"/>
              </a:xfrm>
              <a:custGeom>
                <a:avLst/>
                <a:gdLst>
                  <a:gd name="connsiteX0" fmla="*/ 302562 w 3338523"/>
                  <a:gd name="connsiteY0" fmla="*/ 0 h 1707933"/>
                  <a:gd name="connsiteX1" fmla="*/ 3314895 w 3338523"/>
                  <a:gd name="connsiteY1" fmla="*/ 583440 h 1707933"/>
                  <a:gd name="connsiteX2" fmla="*/ 3338523 w 3338523"/>
                  <a:gd name="connsiteY2" fmla="*/ 599403 h 1707933"/>
                  <a:gd name="connsiteX3" fmla="*/ 3319089 w 3338523"/>
                  <a:gd name="connsiteY3" fmla="*/ 652501 h 1707933"/>
                  <a:gd name="connsiteX4" fmla="*/ 1726811 w 3338523"/>
                  <a:gd name="connsiteY4" fmla="*/ 1707933 h 1707933"/>
                  <a:gd name="connsiteX5" fmla="*/ 7654 w 3338523"/>
                  <a:gd name="connsiteY5" fmla="*/ 156540 h 1707933"/>
                  <a:gd name="connsiteX6" fmla="*/ 0 w 3338523"/>
                  <a:gd name="connsiteY6" fmla="*/ 4972 h 1707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38523" h="1707933">
                    <a:moveTo>
                      <a:pt x="302562" y="0"/>
                    </a:moveTo>
                    <a:cubicBezTo>
                      <a:pt x="1603327" y="0"/>
                      <a:pt x="2734770" y="235917"/>
                      <a:pt x="3314895" y="583440"/>
                    </a:cubicBezTo>
                    <a:lnTo>
                      <a:pt x="3338523" y="599403"/>
                    </a:lnTo>
                    <a:lnTo>
                      <a:pt x="3319089" y="652501"/>
                    </a:lnTo>
                    <a:cubicBezTo>
                      <a:pt x="3056753" y="1272734"/>
                      <a:pt x="2442605" y="1707933"/>
                      <a:pt x="1726811" y="1707933"/>
                    </a:cubicBezTo>
                    <a:cubicBezTo>
                      <a:pt x="832069" y="1707933"/>
                      <a:pt x="96149" y="1027935"/>
                      <a:pt x="7654" y="156540"/>
                    </a:cubicBezTo>
                    <a:lnTo>
                      <a:pt x="0" y="4972"/>
                    </a:lnTo>
                    <a:close/>
                  </a:path>
                </a:pathLst>
              </a:custGeom>
              <a:pattFill prst="smConfetti">
                <a:fgClr>
                  <a:srgbClr val="FFC000">
                    <a:lumMod val="40000"/>
                    <a:lumOff val="60000"/>
                  </a:srgbClr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0909C67A-FAF8-4D3B-A02B-BA92C067D527}"/>
                  </a:ext>
                </a:extLst>
              </p:cNvPr>
              <p:cNvSpPr/>
              <p:nvPr/>
            </p:nvSpPr>
            <p:spPr>
              <a:xfrm>
                <a:off x="645412" y="3351894"/>
                <a:ext cx="3338523" cy="1707933"/>
              </a:xfrm>
              <a:custGeom>
                <a:avLst/>
                <a:gdLst>
                  <a:gd name="connsiteX0" fmla="*/ 302562 w 3338523"/>
                  <a:gd name="connsiteY0" fmla="*/ 0 h 1707933"/>
                  <a:gd name="connsiteX1" fmla="*/ 3314895 w 3338523"/>
                  <a:gd name="connsiteY1" fmla="*/ 583440 h 1707933"/>
                  <a:gd name="connsiteX2" fmla="*/ 3338523 w 3338523"/>
                  <a:gd name="connsiteY2" fmla="*/ 599403 h 1707933"/>
                  <a:gd name="connsiteX3" fmla="*/ 3319089 w 3338523"/>
                  <a:gd name="connsiteY3" fmla="*/ 652501 h 1707933"/>
                  <a:gd name="connsiteX4" fmla="*/ 1726811 w 3338523"/>
                  <a:gd name="connsiteY4" fmla="*/ 1707933 h 1707933"/>
                  <a:gd name="connsiteX5" fmla="*/ 7654 w 3338523"/>
                  <a:gd name="connsiteY5" fmla="*/ 156540 h 1707933"/>
                  <a:gd name="connsiteX6" fmla="*/ 0 w 3338523"/>
                  <a:gd name="connsiteY6" fmla="*/ 4972 h 1707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38523" h="1707933">
                    <a:moveTo>
                      <a:pt x="302562" y="0"/>
                    </a:moveTo>
                    <a:cubicBezTo>
                      <a:pt x="1603327" y="0"/>
                      <a:pt x="2734770" y="235917"/>
                      <a:pt x="3314895" y="583440"/>
                    </a:cubicBezTo>
                    <a:lnTo>
                      <a:pt x="3338523" y="599403"/>
                    </a:lnTo>
                    <a:lnTo>
                      <a:pt x="3319089" y="652501"/>
                    </a:lnTo>
                    <a:cubicBezTo>
                      <a:pt x="3056753" y="1272734"/>
                      <a:pt x="2442605" y="1707933"/>
                      <a:pt x="1726811" y="1707933"/>
                    </a:cubicBezTo>
                    <a:cubicBezTo>
                      <a:pt x="832069" y="1707933"/>
                      <a:pt x="96149" y="1027935"/>
                      <a:pt x="7654" y="156540"/>
                    </a:cubicBezTo>
                    <a:lnTo>
                      <a:pt x="0" y="4972"/>
                    </a:lnTo>
                    <a:close/>
                  </a:path>
                </a:pathLst>
              </a:custGeom>
              <a:gradFill>
                <a:gsLst>
                  <a:gs pos="0">
                    <a:srgbClr val="ED7D31">
                      <a:lumMod val="75000"/>
                      <a:alpha val="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105B876C-B919-42F8-BEC4-FFA0A2F98852}"/>
                  </a:ext>
                </a:extLst>
              </p:cNvPr>
              <p:cNvSpPr/>
              <p:nvPr/>
            </p:nvSpPr>
            <p:spPr>
              <a:xfrm>
                <a:off x="750298" y="3006599"/>
                <a:ext cx="3357283" cy="2056467"/>
              </a:xfrm>
              <a:custGeom>
                <a:avLst/>
                <a:gdLst>
                  <a:gd name="connsiteX0" fmla="*/ 3325209 w 3357283"/>
                  <a:gd name="connsiteY0" fmla="*/ 0 h 2056467"/>
                  <a:gd name="connsiteX1" fmla="*/ 3348362 w 3357283"/>
                  <a:gd name="connsiteY1" fmla="*/ 151702 h 2056467"/>
                  <a:gd name="connsiteX2" fmla="*/ 3357283 w 3357283"/>
                  <a:gd name="connsiteY2" fmla="*/ 328388 h 2056467"/>
                  <a:gd name="connsiteX3" fmla="*/ 1629204 w 3357283"/>
                  <a:gd name="connsiteY3" fmla="*/ 2056467 h 2056467"/>
                  <a:gd name="connsiteX4" fmla="*/ 36926 w 3357283"/>
                  <a:gd name="connsiteY4" fmla="*/ 1001035 h 2056467"/>
                  <a:gd name="connsiteX5" fmla="*/ 0 w 3357283"/>
                  <a:gd name="connsiteY5" fmla="*/ 900144 h 2056467"/>
                  <a:gd name="connsiteX6" fmla="*/ 61079 w 3357283"/>
                  <a:gd name="connsiteY6" fmla="*/ 871080 h 2056467"/>
                  <a:gd name="connsiteX7" fmla="*/ 3022610 w 3357283"/>
                  <a:gd name="connsiteY7" fmla="*/ 59846 h 2056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57283" h="2056467">
                    <a:moveTo>
                      <a:pt x="3325209" y="0"/>
                    </a:moveTo>
                    <a:lnTo>
                      <a:pt x="3348362" y="151702"/>
                    </a:lnTo>
                    <a:cubicBezTo>
                      <a:pt x="3354261" y="209795"/>
                      <a:pt x="3357283" y="268739"/>
                      <a:pt x="3357283" y="328388"/>
                    </a:cubicBezTo>
                    <a:cubicBezTo>
                      <a:pt x="3357283" y="1282780"/>
                      <a:pt x="2583596" y="2056467"/>
                      <a:pt x="1629204" y="2056467"/>
                    </a:cubicBezTo>
                    <a:cubicBezTo>
                      <a:pt x="913410" y="2056467"/>
                      <a:pt x="299263" y="1621268"/>
                      <a:pt x="36926" y="1001035"/>
                    </a:cubicBezTo>
                    <a:lnTo>
                      <a:pt x="0" y="900144"/>
                    </a:lnTo>
                    <a:lnTo>
                      <a:pt x="61079" y="871080"/>
                    </a:lnTo>
                    <a:cubicBezTo>
                      <a:pt x="640826" y="618278"/>
                      <a:pt x="1568632" y="353262"/>
                      <a:pt x="3022610" y="59846"/>
                    </a:cubicBezTo>
                    <a:close/>
                  </a:path>
                </a:pathLst>
              </a:custGeom>
              <a:pattFill prst="lgConfetti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AAAC9976-C4D5-4E63-8E9F-1AAE61C5D4C3}"/>
                  </a:ext>
                </a:extLst>
              </p:cNvPr>
              <p:cNvSpPr/>
              <p:nvPr/>
            </p:nvSpPr>
            <p:spPr>
              <a:xfrm>
                <a:off x="744767" y="3003360"/>
                <a:ext cx="3357283" cy="2056467"/>
              </a:xfrm>
              <a:custGeom>
                <a:avLst/>
                <a:gdLst>
                  <a:gd name="connsiteX0" fmla="*/ 3325209 w 3357283"/>
                  <a:gd name="connsiteY0" fmla="*/ 0 h 2056467"/>
                  <a:gd name="connsiteX1" fmla="*/ 3348362 w 3357283"/>
                  <a:gd name="connsiteY1" fmla="*/ 151702 h 2056467"/>
                  <a:gd name="connsiteX2" fmla="*/ 3357283 w 3357283"/>
                  <a:gd name="connsiteY2" fmla="*/ 328388 h 2056467"/>
                  <a:gd name="connsiteX3" fmla="*/ 1629204 w 3357283"/>
                  <a:gd name="connsiteY3" fmla="*/ 2056467 h 2056467"/>
                  <a:gd name="connsiteX4" fmla="*/ 36926 w 3357283"/>
                  <a:gd name="connsiteY4" fmla="*/ 1001035 h 2056467"/>
                  <a:gd name="connsiteX5" fmla="*/ 0 w 3357283"/>
                  <a:gd name="connsiteY5" fmla="*/ 900144 h 2056467"/>
                  <a:gd name="connsiteX6" fmla="*/ 61079 w 3357283"/>
                  <a:gd name="connsiteY6" fmla="*/ 871080 h 2056467"/>
                  <a:gd name="connsiteX7" fmla="*/ 3022610 w 3357283"/>
                  <a:gd name="connsiteY7" fmla="*/ 59846 h 2056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57283" h="2056467">
                    <a:moveTo>
                      <a:pt x="3325209" y="0"/>
                    </a:moveTo>
                    <a:lnTo>
                      <a:pt x="3348362" y="151702"/>
                    </a:lnTo>
                    <a:cubicBezTo>
                      <a:pt x="3354261" y="209795"/>
                      <a:pt x="3357283" y="268739"/>
                      <a:pt x="3357283" y="328388"/>
                    </a:cubicBezTo>
                    <a:cubicBezTo>
                      <a:pt x="3357283" y="1282780"/>
                      <a:pt x="2583596" y="2056467"/>
                      <a:pt x="1629204" y="2056467"/>
                    </a:cubicBezTo>
                    <a:cubicBezTo>
                      <a:pt x="913410" y="2056467"/>
                      <a:pt x="299263" y="1621268"/>
                      <a:pt x="36926" y="1001035"/>
                    </a:cubicBezTo>
                    <a:lnTo>
                      <a:pt x="0" y="900144"/>
                    </a:lnTo>
                    <a:lnTo>
                      <a:pt x="61079" y="871080"/>
                    </a:lnTo>
                    <a:cubicBezTo>
                      <a:pt x="640826" y="618278"/>
                      <a:pt x="1568632" y="353262"/>
                      <a:pt x="3022610" y="59846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60000"/>
                    </a:sysClr>
                  </a:gs>
                  <a:gs pos="100000">
                    <a:srgbClr val="ED7D31">
                      <a:lumMod val="75000"/>
                      <a:alpha val="5000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3BA38A6-7C30-4620-B05F-CB7FB1D420D6}"/>
                </a:ext>
              </a:extLst>
            </p:cNvPr>
            <p:cNvSpPr/>
            <p:nvPr/>
          </p:nvSpPr>
          <p:spPr>
            <a:xfrm>
              <a:off x="4363592" y="1569403"/>
              <a:ext cx="391066" cy="437807"/>
            </a:xfrm>
            <a:custGeom>
              <a:avLst/>
              <a:gdLst>
                <a:gd name="connsiteX0" fmla="*/ 930288 w 1843423"/>
                <a:gd name="connsiteY0" fmla="*/ 324564 h 1978591"/>
                <a:gd name="connsiteX1" fmla="*/ 777888 w 1843423"/>
                <a:gd name="connsiteY1" fmla="*/ 448389 h 1978591"/>
                <a:gd name="connsiteX2" fmla="*/ 708038 w 1843423"/>
                <a:gd name="connsiteY2" fmla="*/ 575389 h 1978591"/>
                <a:gd name="connsiteX3" fmla="*/ 565163 w 1843423"/>
                <a:gd name="connsiteY3" fmla="*/ 613489 h 1978591"/>
                <a:gd name="connsiteX4" fmla="*/ 476263 w 1843423"/>
                <a:gd name="connsiteY4" fmla="*/ 543639 h 1978591"/>
                <a:gd name="connsiteX5" fmla="*/ 425463 w 1843423"/>
                <a:gd name="connsiteY5" fmla="*/ 356314 h 1978591"/>
                <a:gd name="connsiteX6" fmla="*/ 390538 w 1843423"/>
                <a:gd name="connsiteY6" fmla="*/ 172164 h 1978591"/>
                <a:gd name="connsiteX7" fmla="*/ 371488 w 1843423"/>
                <a:gd name="connsiteY7" fmla="*/ 86439 h 1978591"/>
                <a:gd name="connsiteX8" fmla="*/ 406413 w 1843423"/>
                <a:gd name="connsiteY8" fmla="*/ 26114 h 1978591"/>
                <a:gd name="connsiteX9" fmla="*/ 381013 w 1843423"/>
                <a:gd name="connsiteY9" fmla="*/ 714 h 1978591"/>
                <a:gd name="connsiteX10" fmla="*/ 342913 w 1843423"/>
                <a:gd name="connsiteY10" fmla="*/ 51514 h 1978591"/>
                <a:gd name="connsiteX11" fmla="*/ 244488 w 1843423"/>
                <a:gd name="connsiteY11" fmla="*/ 22939 h 1978591"/>
                <a:gd name="connsiteX12" fmla="*/ 174638 w 1843423"/>
                <a:gd name="connsiteY12" fmla="*/ 54689 h 1978591"/>
                <a:gd name="connsiteX13" fmla="*/ 88913 w 1843423"/>
                <a:gd name="connsiteY13" fmla="*/ 57864 h 1978591"/>
                <a:gd name="connsiteX14" fmla="*/ 31763 w 1843423"/>
                <a:gd name="connsiteY14" fmla="*/ 83264 h 1978591"/>
                <a:gd name="connsiteX15" fmla="*/ 13 w 1843423"/>
                <a:gd name="connsiteY15" fmla="*/ 188039 h 1978591"/>
                <a:gd name="connsiteX16" fmla="*/ 28588 w 1843423"/>
                <a:gd name="connsiteY16" fmla="*/ 232489 h 1978591"/>
                <a:gd name="connsiteX17" fmla="*/ 85738 w 1843423"/>
                <a:gd name="connsiteY17" fmla="*/ 213439 h 1978591"/>
                <a:gd name="connsiteX18" fmla="*/ 168288 w 1843423"/>
                <a:gd name="connsiteY18" fmla="*/ 254714 h 1978591"/>
                <a:gd name="connsiteX19" fmla="*/ 263538 w 1843423"/>
                <a:gd name="connsiteY19" fmla="*/ 464264 h 1978591"/>
                <a:gd name="connsiteX20" fmla="*/ 365138 w 1843423"/>
                <a:gd name="connsiteY20" fmla="*/ 791289 h 1978591"/>
                <a:gd name="connsiteX21" fmla="*/ 723913 w 1843423"/>
                <a:gd name="connsiteY21" fmla="*/ 943689 h 1978591"/>
                <a:gd name="connsiteX22" fmla="*/ 752488 w 1843423"/>
                <a:gd name="connsiteY22" fmla="*/ 1026239 h 1978591"/>
                <a:gd name="connsiteX23" fmla="*/ 774713 w 1843423"/>
                <a:gd name="connsiteY23" fmla="*/ 1099264 h 1978591"/>
                <a:gd name="connsiteX24" fmla="*/ 584213 w 1843423"/>
                <a:gd name="connsiteY24" fmla="*/ 1880314 h 1978591"/>
                <a:gd name="connsiteX25" fmla="*/ 565163 w 1843423"/>
                <a:gd name="connsiteY25" fmla="*/ 1950164 h 1978591"/>
                <a:gd name="connsiteX26" fmla="*/ 619138 w 1843423"/>
                <a:gd name="connsiteY26" fmla="*/ 1962864 h 1978591"/>
                <a:gd name="connsiteX27" fmla="*/ 657238 w 1843423"/>
                <a:gd name="connsiteY27" fmla="*/ 1956514 h 1978591"/>
                <a:gd name="connsiteX28" fmla="*/ 647713 w 1843423"/>
                <a:gd name="connsiteY28" fmla="*/ 1889839 h 1978591"/>
                <a:gd name="connsiteX29" fmla="*/ 835038 w 1843423"/>
                <a:gd name="connsiteY29" fmla="*/ 1238964 h 1978591"/>
                <a:gd name="connsiteX30" fmla="*/ 882663 w 1843423"/>
                <a:gd name="connsiteY30" fmla="*/ 1835864 h 1978591"/>
                <a:gd name="connsiteX31" fmla="*/ 882663 w 1843423"/>
                <a:gd name="connsiteY31" fmla="*/ 1966039 h 1978591"/>
                <a:gd name="connsiteX32" fmla="*/ 939813 w 1843423"/>
                <a:gd name="connsiteY32" fmla="*/ 1972389 h 1978591"/>
                <a:gd name="connsiteX33" fmla="*/ 968388 w 1843423"/>
                <a:gd name="connsiteY33" fmla="*/ 1956514 h 1978591"/>
                <a:gd name="connsiteX34" fmla="*/ 949338 w 1843423"/>
                <a:gd name="connsiteY34" fmla="*/ 1873964 h 1978591"/>
                <a:gd name="connsiteX35" fmla="*/ 949338 w 1843423"/>
                <a:gd name="connsiteY35" fmla="*/ 1527889 h 1978591"/>
                <a:gd name="connsiteX36" fmla="*/ 955688 w 1843423"/>
                <a:gd name="connsiteY36" fmla="*/ 1416764 h 1978591"/>
                <a:gd name="connsiteX37" fmla="*/ 958863 w 1843423"/>
                <a:gd name="connsiteY37" fmla="*/ 1029414 h 1978591"/>
                <a:gd name="connsiteX38" fmla="*/ 1193813 w 1843423"/>
                <a:gd name="connsiteY38" fmla="*/ 1070689 h 1978591"/>
                <a:gd name="connsiteX39" fmla="*/ 1422413 w 1843423"/>
                <a:gd name="connsiteY39" fmla="*/ 997664 h 1978591"/>
                <a:gd name="connsiteX40" fmla="*/ 1489088 w 1843423"/>
                <a:gd name="connsiteY40" fmla="*/ 1311989 h 1978591"/>
                <a:gd name="connsiteX41" fmla="*/ 1527188 w 1843423"/>
                <a:gd name="connsiteY41" fmla="*/ 1480264 h 1978591"/>
                <a:gd name="connsiteX42" fmla="*/ 1454163 w 1843423"/>
                <a:gd name="connsiteY42" fmla="*/ 1740614 h 1978591"/>
                <a:gd name="connsiteX43" fmla="*/ 1393838 w 1843423"/>
                <a:gd name="connsiteY43" fmla="*/ 1893014 h 1978591"/>
                <a:gd name="connsiteX44" fmla="*/ 1352563 w 1843423"/>
                <a:gd name="connsiteY44" fmla="*/ 1956514 h 1978591"/>
                <a:gd name="connsiteX45" fmla="*/ 1441463 w 1843423"/>
                <a:gd name="connsiteY45" fmla="*/ 1956514 h 1978591"/>
                <a:gd name="connsiteX46" fmla="*/ 1476388 w 1843423"/>
                <a:gd name="connsiteY46" fmla="*/ 1921589 h 1978591"/>
                <a:gd name="connsiteX47" fmla="*/ 1606563 w 1843423"/>
                <a:gd name="connsiteY47" fmla="*/ 1543764 h 1978591"/>
                <a:gd name="connsiteX48" fmla="*/ 1609738 w 1843423"/>
                <a:gd name="connsiteY48" fmla="*/ 1496139 h 1978591"/>
                <a:gd name="connsiteX49" fmla="*/ 1635138 w 1843423"/>
                <a:gd name="connsiteY49" fmla="*/ 1223089 h 1978591"/>
                <a:gd name="connsiteX50" fmla="*/ 1749438 w 1843423"/>
                <a:gd name="connsiteY50" fmla="*/ 1458039 h 1978591"/>
                <a:gd name="connsiteX51" fmla="*/ 1743088 w 1843423"/>
                <a:gd name="connsiteY51" fmla="*/ 1699339 h 1978591"/>
                <a:gd name="connsiteX52" fmla="*/ 1746263 w 1843423"/>
                <a:gd name="connsiteY52" fmla="*/ 1896189 h 1978591"/>
                <a:gd name="connsiteX53" fmla="*/ 1717688 w 1843423"/>
                <a:gd name="connsiteY53" fmla="*/ 1956514 h 1978591"/>
                <a:gd name="connsiteX54" fmla="*/ 1809763 w 1843423"/>
                <a:gd name="connsiteY54" fmla="*/ 1956514 h 1978591"/>
                <a:gd name="connsiteX55" fmla="*/ 1812938 w 1843423"/>
                <a:gd name="connsiteY55" fmla="*/ 1870789 h 1978591"/>
                <a:gd name="connsiteX56" fmla="*/ 1825638 w 1843423"/>
                <a:gd name="connsiteY56" fmla="*/ 1470739 h 1978591"/>
                <a:gd name="connsiteX57" fmla="*/ 1841513 w 1843423"/>
                <a:gd name="connsiteY57" fmla="*/ 1397714 h 1978591"/>
                <a:gd name="connsiteX58" fmla="*/ 1778013 w 1843423"/>
                <a:gd name="connsiteY58" fmla="*/ 1251664 h 1978591"/>
                <a:gd name="connsiteX59" fmla="*/ 1666888 w 1843423"/>
                <a:gd name="connsiteY59" fmla="*/ 915114 h 1978591"/>
                <a:gd name="connsiteX60" fmla="*/ 1666888 w 1843423"/>
                <a:gd name="connsiteY60" fmla="*/ 781764 h 1978591"/>
                <a:gd name="connsiteX61" fmla="*/ 1635138 w 1843423"/>
                <a:gd name="connsiteY61" fmla="*/ 667464 h 1978591"/>
                <a:gd name="connsiteX62" fmla="*/ 1698638 w 1843423"/>
                <a:gd name="connsiteY62" fmla="*/ 769064 h 1978591"/>
                <a:gd name="connsiteX63" fmla="*/ 1752613 w 1843423"/>
                <a:gd name="connsiteY63" fmla="*/ 902414 h 1978591"/>
                <a:gd name="connsiteX64" fmla="*/ 1762138 w 1843423"/>
                <a:gd name="connsiteY64" fmla="*/ 1010364 h 1978591"/>
                <a:gd name="connsiteX65" fmla="*/ 1768488 w 1843423"/>
                <a:gd name="connsiteY65" fmla="*/ 1092914 h 1978591"/>
                <a:gd name="connsiteX66" fmla="*/ 1809763 w 1843423"/>
                <a:gd name="connsiteY66" fmla="*/ 1162764 h 1978591"/>
                <a:gd name="connsiteX67" fmla="*/ 1816113 w 1843423"/>
                <a:gd name="connsiteY67" fmla="*/ 1086564 h 1978591"/>
                <a:gd name="connsiteX68" fmla="*/ 1793888 w 1843423"/>
                <a:gd name="connsiteY68" fmla="*/ 981789 h 1978591"/>
                <a:gd name="connsiteX69" fmla="*/ 1774838 w 1843423"/>
                <a:gd name="connsiteY69" fmla="*/ 823039 h 1978591"/>
                <a:gd name="connsiteX70" fmla="*/ 1692288 w 1843423"/>
                <a:gd name="connsiteY70" fmla="*/ 642064 h 1978591"/>
                <a:gd name="connsiteX71" fmla="*/ 1606563 w 1843423"/>
                <a:gd name="connsiteY71" fmla="*/ 515064 h 1978591"/>
                <a:gd name="connsiteX72" fmla="*/ 1508138 w 1843423"/>
                <a:gd name="connsiteY72" fmla="*/ 372189 h 1978591"/>
                <a:gd name="connsiteX73" fmla="*/ 1463688 w 1843423"/>
                <a:gd name="connsiteY73" fmla="*/ 340439 h 1978591"/>
                <a:gd name="connsiteX74" fmla="*/ 1368438 w 1843423"/>
                <a:gd name="connsiteY74" fmla="*/ 264239 h 1978591"/>
                <a:gd name="connsiteX75" fmla="*/ 1333513 w 1843423"/>
                <a:gd name="connsiteY75" fmla="*/ 222964 h 1978591"/>
                <a:gd name="connsiteX76" fmla="*/ 1187463 w 1843423"/>
                <a:gd name="connsiteY76" fmla="*/ 226139 h 1978591"/>
                <a:gd name="connsiteX77" fmla="*/ 930288 w 1843423"/>
                <a:gd name="connsiteY77" fmla="*/ 324564 h 197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1843423" h="1978591">
                  <a:moveTo>
                    <a:pt x="930288" y="324564"/>
                  </a:moveTo>
                  <a:cubicBezTo>
                    <a:pt x="862025" y="361606"/>
                    <a:pt x="814930" y="406585"/>
                    <a:pt x="777888" y="448389"/>
                  </a:cubicBezTo>
                  <a:cubicBezTo>
                    <a:pt x="740846" y="490193"/>
                    <a:pt x="743492" y="547872"/>
                    <a:pt x="708038" y="575389"/>
                  </a:cubicBezTo>
                  <a:cubicBezTo>
                    <a:pt x="672584" y="602906"/>
                    <a:pt x="603792" y="618781"/>
                    <a:pt x="565163" y="613489"/>
                  </a:cubicBezTo>
                  <a:cubicBezTo>
                    <a:pt x="526534" y="608197"/>
                    <a:pt x="499546" y="586501"/>
                    <a:pt x="476263" y="543639"/>
                  </a:cubicBezTo>
                  <a:cubicBezTo>
                    <a:pt x="452980" y="500777"/>
                    <a:pt x="439750" y="418226"/>
                    <a:pt x="425463" y="356314"/>
                  </a:cubicBezTo>
                  <a:cubicBezTo>
                    <a:pt x="411176" y="294402"/>
                    <a:pt x="399534" y="217143"/>
                    <a:pt x="390538" y="172164"/>
                  </a:cubicBezTo>
                  <a:cubicBezTo>
                    <a:pt x="381542" y="127185"/>
                    <a:pt x="368842" y="110781"/>
                    <a:pt x="371488" y="86439"/>
                  </a:cubicBezTo>
                  <a:cubicBezTo>
                    <a:pt x="374134" y="62097"/>
                    <a:pt x="404826" y="40401"/>
                    <a:pt x="406413" y="26114"/>
                  </a:cubicBezTo>
                  <a:cubicBezTo>
                    <a:pt x="408000" y="11827"/>
                    <a:pt x="391596" y="-3519"/>
                    <a:pt x="381013" y="714"/>
                  </a:cubicBezTo>
                  <a:cubicBezTo>
                    <a:pt x="370430" y="4947"/>
                    <a:pt x="365667" y="47810"/>
                    <a:pt x="342913" y="51514"/>
                  </a:cubicBezTo>
                  <a:cubicBezTo>
                    <a:pt x="320159" y="55218"/>
                    <a:pt x="272534" y="22410"/>
                    <a:pt x="244488" y="22939"/>
                  </a:cubicBezTo>
                  <a:cubicBezTo>
                    <a:pt x="216442" y="23468"/>
                    <a:pt x="200567" y="48868"/>
                    <a:pt x="174638" y="54689"/>
                  </a:cubicBezTo>
                  <a:cubicBezTo>
                    <a:pt x="148709" y="60510"/>
                    <a:pt x="112725" y="53102"/>
                    <a:pt x="88913" y="57864"/>
                  </a:cubicBezTo>
                  <a:cubicBezTo>
                    <a:pt x="65101" y="62626"/>
                    <a:pt x="46580" y="61568"/>
                    <a:pt x="31763" y="83264"/>
                  </a:cubicBezTo>
                  <a:cubicBezTo>
                    <a:pt x="16946" y="104960"/>
                    <a:pt x="542" y="163168"/>
                    <a:pt x="13" y="188039"/>
                  </a:cubicBezTo>
                  <a:cubicBezTo>
                    <a:pt x="-516" y="212910"/>
                    <a:pt x="14301" y="228256"/>
                    <a:pt x="28588" y="232489"/>
                  </a:cubicBezTo>
                  <a:cubicBezTo>
                    <a:pt x="42875" y="236722"/>
                    <a:pt x="62455" y="209735"/>
                    <a:pt x="85738" y="213439"/>
                  </a:cubicBezTo>
                  <a:cubicBezTo>
                    <a:pt x="109021" y="217143"/>
                    <a:pt x="138655" y="212910"/>
                    <a:pt x="168288" y="254714"/>
                  </a:cubicBezTo>
                  <a:cubicBezTo>
                    <a:pt x="197921" y="296518"/>
                    <a:pt x="230730" y="374835"/>
                    <a:pt x="263538" y="464264"/>
                  </a:cubicBezTo>
                  <a:cubicBezTo>
                    <a:pt x="296346" y="553693"/>
                    <a:pt x="288409" y="711385"/>
                    <a:pt x="365138" y="791289"/>
                  </a:cubicBezTo>
                  <a:cubicBezTo>
                    <a:pt x="441867" y="871193"/>
                    <a:pt x="659355" y="904531"/>
                    <a:pt x="723913" y="943689"/>
                  </a:cubicBezTo>
                  <a:cubicBezTo>
                    <a:pt x="788471" y="982847"/>
                    <a:pt x="744021" y="1000310"/>
                    <a:pt x="752488" y="1026239"/>
                  </a:cubicBezTo>
                  <a:cubicBezTo>
                    <a:pt x="760955" y="1052168"/>
                    <a:pt x="802759" y="956918"/>
                    <a:pt x="774713" y="1099264"/>
                  </a:cubicBezTo>
                  <a:cubicBezTo>
                    <a:pt x="746667" y="1241610"/>
                    <a:pt x="619138" y="1738497"/>
                    <a:pt x="584213" y="1880314"/>
                  </a:cubicBezTo>
                  <a:cubicBezTo>
                    <a:pt x="549288" y="2022131"/>
                    <a:pt x="559342" y="1936406"/>
                    <a:pt x="565163" y="1950164"/>
                  </a:cubicBezTo>
                  <a:cubicBezTo>
                    <a:pt x="570984" y="1963922"/>
                    <a:pt x="603792" y="1961806"/>
                    <a:pt x="619138" y="1962864"/>
                  </a:cubicBezTo>
                  <a:cubicBezTo>
                    <a:pt x="634484" y="1963922"/>
                    <a:pt x="652476" y="1968685"/>
                    <a:pt x="657238" y="1956514"/>
                  </a:cubicBezTo>
                  <a:cubicBezTo>
                    <a:pt x="662000" y="1944343"/>
                    <a:pt x="618080" y="2009431"/>
                    <a:pt x="647713" y="1889839"/>
                  </a:cubicBezTo>
                  <a:cubicBezTo>
                    <a:pt x="677346" y="1770247"/>
                    <a:pt x="795880" y="1247960"/>
                    <a:pt x="835038" y="1238964"/>
                  </a:cubicBezTo>
                  <a:cubicBezTo>
                    <a:pt x="874196" y="1229968"/>
                    <a:pt x="874726" y="1714685"/>
                    <a:pt x="882663" y="1835864"/>
                  </a:cubicBezTo>
                  <a:cubicBezTo>
                    <a:pt x="890600" y="1957043"/>
                    <a:pt x="873138" y="1943285"/>
                    <a:pt x="882663" y="1966039"/>
                  </a:cubicBezTo>
                  <a:cubicBezTo>
                    <a:pt x="892188" y="1988793"/>
                    <a:pt x="925526" y="1973976"/>
                    <a:pt x="939813" y="1972389"/>
                  </a:cubicBezTo>
                  <a:cubicBezTo>
                    <a:pt x="954100" y="1970802"/>
                    <a:pt x="966801" y="1972918"/>
                    <a:pt x="968388" y="1956514"/>
                  </a:cubicBezTo>
                  <a:cubicBezTo>
                    <a:pt x="969975" y="1940110"/>
                    <a:pt x="952513" y="1945401"/>
                    <a:pt x="949338" y="1873964"/>
                  </a:cubicBezTo>
                  <a:cubicBezTo>
                    <a:pt x="946163" y="1802527"/>
                    <a:pt x="948280" y="1604089"/>
                    <a:pt x="949338" y="1527889"/>
                  </a:cubicBezTo>
                  <a:cubicBezTo>
                    <a:pt x="950396" y="1451689"/>
                    <a:pt x="954101" y="1499843"/>
                    <a:pt x="955688" y="1416764"/>
                  </a:cubicBezTo>
                  <a:cubicBezTo>
                    <a:pt x="957275" y="1333685"/>
                    <a:pt x="919175" y="1087093"/>
                    <a:pt x="958863" y="1029414"/>
                  </a:cubicBezTo>
                  <a:cubicBezTo>
                    <a:pt x="998551" y="971735"/>
                    <a:pt x="1116555" y="1075981"/>
                    <a:pt x="1193813" y="1070689"/>
                  </a:cubicBezTo>
                  <a:cubicBezTo>
                    <a:pt x="1271071" y="1065397"/>
                    <a:pt x="1373201" y="957447"/>
                    <a:pt x="1422413" y="997664"/>
                  </a:cubicBezTo>
                  <a:cubicBezTo>
                    <a:pt x="1471625" y="1037881"/>
                    <a:pt x="1471626" y="1231556"/>
                    <a:pt x="1489088" y="1311989"/>
                  </a:cubicBezTo>
                  <a:cubicBezTo>
                    <a:pt x="1506550" y="1392422"/>
                    <a:pt x="1533009" y="1408827"/>
                    <a:pt x="1527188" y="1480264"/>
                  </a:cubicBezTo>
                  <a:cubicBezTo>
                    <a:pt x="1521367" y="1551702"/>
                    <a:pt x="1476388" y="1671823"/>
                    <a:pt x="1454163" y="1740614"/>
                  </a:cubicBezTo>
                  <a:cubicBezTo>
                    <a:pt x="1431938" y="1809405"/>
                    <a:pt x="1410771" y="1857031"/>
                    <a:pt x="1393838" y="1893014"/>
                  </a:cubicBezTo>
                  <a:cubicBezTo>
                    <a:pt x="1376905" y="1928997"/>
                    <a:pt x="1344626" y="1945931"/>
                    <a:pt x="1352563" y="1956514"/>
                  </a:cubicBezTo>
                  <a:cubicBezTo>
                    <a:pt x="1360500" y="1967097"/>
                    <a:pt x="1420826" y="1962335"/>
                    <a:pt x="1441463" y="1956514"/>
                  </a:cubicBezTo>
                  <a:cubicBezTo>
                    <a:pt x="1462100" y="1950693"/>
                    <a:pt x="1448871" y="1990381"/>
                    <a:pt x="1476388" y="1921589"/>
                  </a:cubicBezTo>
                  <a:cubicBezTo>
                    <a:pt x="1503905" y="1852797"/>
                    <a:pt x="1584338" y="1614672"/>
                    <a:pt x="1606563" y="1543764"/>
                  </a:cubicBezTo>
                  <a:cubicBezTo>
                    <a:pt x="1628788" y="1472856"/>
                    <a:pt x="1604976" y="1549585"/>
                    <a:pt x="1609738" y="1496139"/>
                  </a:cubicBezTo>
                  <a:cubicBezTo>
                    <a:pt x="1614500" y="1442693"/>
                    <a:pt x="1611855" y="1229439"/>
                    <a:pt x="1635138" y="1223089"/>
                  </a:cubicBezTo>
                  <a:cubicBezTo>
                    <a:pt x="1658421" y="1216739"/>
                    <a:pt x="1731446" y="1378664"/>
                    <a:pt x="1749438" y="1458039"/>
                  </a:cubicBezTo>
                  <a:cubicBezTo>
                    <a:pt x="1767430" y="1537414"/>
                    <a:pt x="1743617" y="1626314"/>
                    <a:pt x="1743088" y="1699339"/>
                  </a:cubicBezTo>
                  <a:cubicBezTo>
                    <a:pt x="1742559" y="1772364"/>
                    <a:pt x="1750496" y="1853327"/>
                    <a:pt x="1746263" y="1896189"/>
                  </a:cubicBezTo>
                  <a:cubicBezTo>
                    <a:pt x="1742030" y="1939052"/>
                    <a:pt x="1707105" y="1946460"/>
                    <a:pt x="1717688" y="1956514"/>
                  </a:cubicBezTo>
                  <a:cubicBezTo>
                    <a:pt x="1728271" y="1966568"/>
                    <a:pt x="1793888" y="1970802"/>
                    <a:pt x="1809763" y="1956514"/>
                  </a:cubicBezTo>
                  <a:cubicBezTo>
                    <a:pt x="1825638" y="1942227"/>
                    <a:pt x="1810292" y="1951751"/>
                    <a:pt x="1812938" y="1870789"/>
                  </a:cubicBezTo>
                  <a:cubicBezTo>
                    <a:pt x="1815584" y="1789827"/>
                    <a:pt x="1820876" y="1549585"/>
                    <a:pt x="1825638" y="1470739"/>
                  </a:cubicBezTo>
                  <a:cubicBezTo>
                    <a:pt x="1830400" y="1391893"/>
                    <a:pt x="1849450" y="1434226"/>
                    <a:pt x="1841513" y="1397714"/>
                  </a:cubicBezTo>
                  <a:cubicBezTo>
                    <a:pt x="1833576" y="1361202"/>
                    <a:pt x="1807117" y="1332097"/>
                    <a:pt x="1778013" y="1251664"/>
                  </a:cubicBezTo>
                  <a:cubicBezTo>
                    <a:pt x="1748909" y="1171231"/>
                    <a:pt x="1685409" y="993431"/>
                    <a:pt x="1666888" y="915114"/>
                  </a:cubicBezTo>
                  <a:cubicBezTo>
                    <a:pt x="1648367" y="836797"/>
                    <a:pt x="1672180" y="823039"/>
                    <a:pt x="1666888" y="781764"/>
                  </a:cubicBezTo>
                  <a:cubicBezTo>
                    <a:pt x="1661596" y="740489"/>
                    <a:pt x="1629846" y="669581"/>
                    <a:pt x="1635138" y="667464"/>
                  </a:cubicBezTo>
                  <a:cubicBezTo>
                    <a:pt x="1640430" y="665347"/>
                    <a:pt x="1679059" y="729906"/>
                    <a:pt x="1698638" y="769064"/>
                  </a:cubicBezTo>
                  <a:cubicBezTo>
                    <a:pt x="1718217" y="808222"/>
                    <a:pt x="1742030" y="862197"/>
                    <a:pt x="1752613" y="902414"/>
                  </a:cubicBezTo>
                  <a:cubicBezTo>
                    <a:pt x="1763196" y="942631"/>
                    <a:pt x="1759492" y="978614"/>
                    <a:pt x="1762138" y="1010364"/>
                  </a:cubicBezTo>
                  <a:cubicBezTo>
                    <a:pt x="1764784" y="1042114"/>
                    <a:pt x="1760551" y="1067514"/>
                    <a:pt x="1768488" y="1092914"/>
                  </a:cubicBezTo>
                  <a:cubicBezTo>
                    <a:pt x="1776425" y="1118314"/>
                    <a:pt x="1801826" y="1163822"/>
                    <a:pt x="1809763" y="1162764"/>
                  </a:cubicBezTo>
                  <a:cubicBezTo>
                    <a:pt x="1817700" y="1161706"/>
                    <a:pt x="1818759" y="1116726"/>
                    <a:pt x="1816113" y="1086564"/>
                  </a:cubicBezTo>
                  <a:cubicBezTo>
                    <a:pt x="1813467" y="1056402"/>
                    <a:pt x="1800767" y="1025710"/>
                    <a:pt x="1793888" y="981789"/>
                  </a:cubicBezTo>
                  <a:cubicBezTo>
                    <a:pt x="1787009" y="937868"/>
                    <a:pt x="1791771" y="879660"/>
                    <a:pt x="1774838" y="823039"/>
                  </a:cubicBezTo>
                  <a:cubicBezTo>
                    <a:pt x="1757905" y="766418"/>
                    <a:pt x="1720334" y="693393"/>
                    <a:pt x="1692288" y="642064"/>
                  </a:cubicBezTo>
                  <a:cubicBezTo>
                    <a:pt x="1664242" y="590735"/>
                    <a:pt x="1637255" y="560043"/>
                    <a:pt x="1606563" y="515064"/>
                  </a:cubicBezTo>
                  <a:cubicBezTo>
                    <a:pt x="1575871" y="470085"/>
                    <a:pt x="1531950" y="401293"/>
                    <a:pt x="1508138" y="372189"/>
                  </a:cubicBezTo>
                  <a:cubicBezTo>
                    <a:pt x="1484326" y="343085"/>
                    <a:pt x="1486971" y="358431"/>
                    <a:pt x="1463688" y="340439"/>
                  </a:cubicBezTo>
                  <a:cubicBezTo>
                    <a:pt x="1440405" y="322447"/>
                    <a:pt x="1390134" y="283818"/>
                    <a:pt x="1368438" y="264239"/>
                  </a:cubicBezTo>
                  <a:cubicBezTo>
                    <a:pt x="1346742" y="244660"/>
                    <a:pt x="1363675" y="229314"/>
                    <a:pt x="1333513" y="222964"/>
                  </a:cubicBezTo>
                  <a:cubicBezTo>
                    <a:pt x="1303351" y="216614"/>
                    <a:pt x="1250434" y="206560"/>
                    <a:pt x="1187463" y="226139"/>
                  </a:cubicBezTo>
                  <a:cubicBezTo>
                    <a:pt x="1124492" y="245718"/>
                    <a:pt x="998551" y="287522"/>
                    <a:pt x="930288" y="32456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47F1ADE4-3719-4FF5-9094-7B3A2B3BC5F4}"/>
                </a:ext>
              </a:extLst>
            </p:cNvPr>
            <p:cNvSpPr/>
            <p:nvPr/>
          </p:nvSpPr>
          <p:spPr>
            <a:xfrm>
              <a:off x="4852447" y="1569403"/>
              <a:ext cx="391066" cy="437807"/>
            </a:xfrm>
            <a:custGeom>
              <a:avLst/>
              <a:gdLst>
                <a:gd name="connsiteX0" fmla="*/ 930288 w 1843423"/>
                <a:gd name="connsiteY0" fmla="*/ 324564 h 1978591"/>
                <a:gd name="connsiteX1" fmla="*/ 777888 w 1843423"/>
                <a:gd name="connsiteY1" fmla="*/ 448389 h 1978591"/>
                <a:gd name="connsiteX2" fmla="*/ 708038 w 1843423"/>
                <a:gd name="connsiteY2" fmla="*/ 575389 h 1978591"/>
                <a:gd name="connsiteX3" fmla="*/ 565163 w 1843423"/>
                <a:gd name="connsiteY3" fmla="*/ 613489 h 1978591"/>
                <a:gd name="connsiteX4" fmla="*/ 476263 w 1843423"/>
                <a:gd name="connsiteY4" fmla="*/ 543639 h 1978591"/>
                <a:gd name="connsiteX5" fmla="*/ 425463 w 1843423"/>
                <a:gd name="connsiteY5" fmla="*/ 356314 h 1978591"/>
                <a:gd name="connsiteX6" fmla="*/ 390538 w 1843423"/>
                <a:gd name="connsiteY6" fmla="*/ 172164 h 1978591"/>
                <a:gd name="connsiteX7" fmla="*/ 371488 w 1843423"/>
                <a:gd name="connsiteY7" fmla="*/ 86439 h 1978591"/>
                <a:gd name="connsiteX8" fmla="*/ 406413 w 1843423"/>
                <a:gd name="connsiteY8" fmla="*/ 26114 h 1978591"/>
                <a:gd name="connsiteX9" fmla="*/ 381013 w 1843423"/>
                <a:gd name="connsiteY9" fmla="*/ 714 h 1978591"/>
                <a:gd name="connsiteX10" fmla="*/ 342913 w 1843423"/>
                <a:gd name="connsiteY10" fmla="*/ 51514 h 1978591"/>
                <a:gd name="connsiteX11" fmla="*/ 244488 w 1843423"/>
                <a:gd name="connsiteY11" fmla="*/ 22939 h 1978591"/>
                <a:gd name="connsiteX12" fmla="*/ 174638 w 1843423"/>
                <a:gd name="connsiteY12" fmla="*/ 54689 h 1978591"/>
                <a:gd name="connsiteX13" fmla="*/ 88913 w 1843423"/>
                <a:gd name="connsiteY13" fmla="*/ 57864 h 1978591"/>
                <a:gd name="connsiteX14" fmla="*/ 31763 w 1843423"/>
                <a:gd name="connsiteY14" fmla="*/ 83264 h 1978591"/>
                <a:gd name="connsiteX15" fmla="*/ 13 w 1843423"/>
                <a:gd name="connsiteY15" fmla="*/ 188039 h 1978591"/>
                <a:gd name="connsiteX16" fmla="*/ 28588 w 1843423"/>
                <a:gd name="connsiteY16" fmla="*/ 232489 h 1978591"/>
                <a:gd name="connsiteX17" fmla="*/ 85738 w 1843423"/>
                <a:gd name="connsiteY17" fmla="*/ 213439 h 1978591"/>
                <a:gd name="connsiteX18" fmla="*/ 168288 w 1843423"/>
                <a:gd name="connsiteY18" fmla="*/ 254714 h 1978591"/>
                <a:gd name="connsiteX19" fmla="*/ 263538 w 1843423"/>
                <a:gd name="connsiteY19" fmla="*/ 464264 h 1978591"/>
                <a:gd name="connsiteX20" fmla="*/ 365138 w 1843423"/>
                <a:gd name="connsiteY20" fmla="*/ 791289 h 1978591"/>
                <a:gd name="connsiteX21" fmla="*/ 723913 w 1843423"/>
                <a:gd name="connsiteY21" fmla="*/ 943689 h 1978591"/>
                <a:gd name="connsiteX22" fmla="*/ 752488 w 1843423"/>
                <a:gd name="connsiteY22" fmla="*/ 1026239 h 1978591"/>
                <a:gd name="connsiteX23" fmla="*/ 774713 w 1843423"/>
                <a:gd name="connsiteY23" fmla="*/ 1099264 h 1978591"/>
                <a:gd name="connsiteX24" fmla="*/ 584213 w 1843423"/>
                <a:gd name="connsiteY24" fmla="*/ 1880314 h 1978591"/>
                <a:gd name="connsiteX25" fmla="*/ 565163 w 1843423"/>
                <a:gd name="connsiteY25" fmla="*/ 1950164 h 1978591"/>
                <a:gd name="connsiteX26" fmla="*/ 619138 w 1843423"/>
                <a:gd name="connsiteY26" fmla="*/ 1962864 h 1978591"/>
                <a:gd name="connsiteX27" fmla="*/ 657238 w 1843423"/>
                <a:gd name="connsiteY27" fmla="*/ 1956514 h 1978591"/>
                <a:gd name="connsiteX28" fmla="*/ 647713 w 1843423"/>
                <a:gd name="connsiteY28" fmla="*/ 1889839 h 1978591"/>
                <a:gd name="connsiteX29" fmla="*/ 835038 w 1843423"/>
                <a:gd name="connsiteY29" fmla="*/ 1238964 h 1978591"/>
                <a:gd name="connsiteX30" fmla="*/ 882663 w 1843423"/>
                <a:gd name="connsiteY30" fmla="*/ 1835864 h 1978591"/>
                <a:gd name="connsiteX31" fmla="*/ 882663 w 1843423"/>
                <a:gd name="connsiteY31" fmla="*/ 1966039 h 1978591"/>
                <a:gd name="connsiteX32" fmla="*/ 939813 w 1843423"/>
                <a:gd name="connsiteY32" fmla="*/ 1972389 h 1978591"/>
                <a:gd name="connsiteX33" fmla="*/ 968388 w 1843423"/>
                <a:gd name="connsiteY33" fmla="*/ 1956514 h 1978591"/>
                <a:gd name="connsiteX34" fmla="*/ 949338 w 1843423"/>
                <a:gd name="connsiteY34" fmla="*/ 1873964 h 1978591"/>
                <a:gd name="connsiteX35" fmla="*/ 949338 w 1843423"/>
                <a:gd name="connsiteY35" fmla="*/ 1527889 h 1978591"/>
                <a:gd name="connsiteX36" fmla="*/ 955688 w 1843423"/>
                <a:gd name="connsiteY36" fmla="*/ 1416764 h 1978591"/>
                <a:gd name="connsiteX37" fmla="*/ 958863 w 1843423"/>
                <a:gd name="connsiteY37" fmla="*/ 1029414 h 1978591"/>
                <a:gd name="connsiteX38" fmla="*/ 1193813 w 1843423"/>
                <a:gd name="connsiteY38" fmla="*/ 1070689 h 1978591"/>
                <a:gd name="connsiteX39" fmla="*/ 1422413 w 1843423"/>
                <a:gd name="connsiteY39" fmla="*/ 997664 h 1978591"/>
                <a:gd name="connsiteX40" fmla="*/ 1489088 w 1843423"/>
                <a:gd name="connsiteY40" fmla="*/ 1311989 h 1978591"/>
                <a:gd name="connsiteX41" fmla="*/ 1527188 w 1843423"/>
                <a:gd name="connsiteY41" fmla="*/ 1480264 h 1978591"/>
                <a:gd name="connsiteX42" fmla="*/ 1454163 w 1843423"/>
                <a:gd name="connsiteY42" fmla="*/ 1740614 h 1978591"/>
                <a:gd name="connsiteX43" fmla="*/ 1393838 w 1843423"/>
                <a:gd name="connsiteY43" fmla="*/ 1893014 h 1978591"/>
                <a:gd name="connsiteX44" fmla="*/ 1352563 w 1843423"/>
                <a:gd name="connsiteY44" fmla="*/ 1956514 h 1978591"/>
                <a:gd name="connsiteX45" fmla="*/ 1441463 w 1843423"/>
                <a:gd name="connsiteY45" fmla="*/ 1956514 h 1978591"/>
                <a:gd name="connsiteX46" fmla="*/ 1476388 w 1843423"/>
                <a:gd name="connsiteY46" fmla="*/ 1921589 h 1978591"/>
                <a:gd name="connsiteX47" fmla="*/ 1606563 w 1843423"/>
                <a:gd name="connsiteY47" fmla="*/ 1543764 h 1978591"/>
                <a:gd name="connsiteX48" fmla="*/ 1609738 w 1843423"/>
                <a:gd name="connsiteY48" fmla="*/ 1496139 h 1978591"/>
                <a:gd name="connsiteX49" fmla="*/ 1635138 w 1843423"/>
                <a:gd name="connsiteY49" fmla="*/ 1223089 h 1978591"/>
                <a:gd name="connsiteX50" fmla="*/ 1749438 w 1843423"/>
                <a:gd name="connsiteY50" fmla="*/ 1458039 h 1978591"/>
                <a:gd name="connsiteX51" fmla="*/ 1743088 w 1843423"/>
                <a:gd name="connsiteY51" fmla="*/ 1699339 h 1978591"/>
                <a:gd name="connsiteX52" fmla="*/ 1746263 w 1843423"/>
                <a:gd name="connsiteY52" fmla="*/ 1896189 h 1978591"/>
                <a:gd name="connsiteX53" fmla="*/ 1717688 w 1843423"/>
                <a:gd name="connsiteY53" fmla="*/ 1956514 h 1978591"/>
                <a:gd name="connsiteX54" fmla="*/ 1809763 w 1843423"/>
                <a:gd name="connsiteY54" fmla="*/ 1956514 h 1978591"/>
                <a:gd name="connsiteX55" fmla="*/ 1812938 w 1843423"/>
                <a:gd name="connsiteY55" fmla="*/ 1870789 h 1978591"/>
                <a:gd name="connsiteX56" fmla="*/ 1825638 w 1843423"/>
                <a:gd name="connsiteY56" fmla="*/ 1470739 h 1978591"/>
                <a:gd name="connsiteX57" fmla="*/ 1841513 w 1843423"/>
                <a:gd name="connsiteY57" fmla="*/ 1397714 h 1978591"/>
                <a:gd name="connsiteX58" fmla="*/ 1778013 w 1843423"/>
                <a:gd name="connsiteY58" fmla="*/ 1251664 h 1978591"/>
                <a:gd name="connsiteX59" fmla="*/ 1666888 w 1843423"/>
                <a:gd name="connsiteY59" fmla="*/ 915114 h 1978591"/>
                <a:gd name="connsiteX60" fmla="*/ 1666888 w 1843423"/>
                <a:gd name="connsiteY60" fmla="*/ 781764 h 1978591"/>
                <a:gd name="connsiteX61" fmla="*/ 1635138 w 1843423"/>
                <a:gd name="connsiteY61" fmla="*/ 667464 h 1978591"/>
                <a:gd name="connsiteX62" fmla="*/ 1698638 w 1843423"/>
                <a:gd name="connsiteY62" fmla="*/ 769064 h 1978591"/>
                <a:gd name="connsiteX63" fmla="*/ 1752613 w 1843423"/>
                <a:gd name="connsiteY63" fmla="*/ 902414 h 1978591"/>
                <a:gd name="connsiteX64" fmla="*/ 1762138 w 1843423"/>
                <a:gd name="connsiteY64" fmla="*/ 1010364 h 1978591"/>
                <a:gd name="connsiteX65" fmla="*/ 1768488 w 1843423"/>
                <a:gd name="connsiteY65" fmla="*/ 1092914 h 1978591"/>
                <a:gd name="connsiteX66" fmla="*/ 1809763 w 1843423"/>
                <a:gd name="connsiteY66" fmla="*/ 1162764 h 1978591"/>
                <a:gd name="connsiteX67" fmla="*/ 1816113 w 1843423"/>
                <a:gd name="connsiteY67" fmla="*/ 1086564 h 1978591"/>
                <a:gd name="connsiteX68" fmla="*/ 1793888 w 1843423"/>
                <a:gd name="connsiteY68" fmla="*/ 981789 h 1978591"/>
                <a:gd name="connsiteX69" fmla="*/ 1774838 w 1843423"/>
                <a:gd name="connsiteY69" fmla="*/ 823039 h 1978591"/>
                <a:gd name="connsiteX70" fmla="*/ 1692288 w 1843423"/>
                <a:gd name="connsiteY70" fmla="*/ 642064 h 1978591"/>
                <a:gd name="connsiteX71" fmla="*/ 1606563 w 1843423"/>
                <a:gd name="connsiteY71" fmla="*/ 515064 h 1978591"/>
                <a:gd name="connsiteX72" fmla="*/ 1508138 w 1843423"/>
                <a:gd name="connsiteY72" fmla="*/ 372189 h 1978591"/>
                <a:gd name="connsiteX73" fmla="*/ 1463688 w 1843423"/>
                <a:gd name="connsiteY73" fmla="*/ 340439 h 1978591"/>
                <a:gd name="connsiteX74" fmla="*/ 1368438 w 1843423"/>
                <a:gd name="connsiteY74" fmla="*/ 264239 h 1978591"/>
                <a:gd name="connsiteX75" fmla="*/ 1333513 w 1843423"/>
                <a:gd name="connsiteY75" fmla="*/ 222964 h 1978591"/>
                <a:gd name="connsiteX76" fmla="*/ 1187463 w 1843423"/>
                <a:gd name="connsiteY76" fmla="*/ 226139 h 1978591"/>
                <a:gd name="connsiteX77" fmla="*/ 930288 w 1843423"/>
                <a:gd name="connsiteY77" fmla="*/ 324564 h 197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1843423" h="1978591">
                  <a:moveTo>
                    <a:pt x="930288" y="324564"/>
                  </a:moveTo>
                  <a:cubicBezTo>
                    <a:pt x="862025" y="361606"/>
                    <a:pt x="814930" y="406585"/>
                    <a:pt x="777888" y="448389"/>
                  </a:cubicBezTo>
                  <a:cubicBezTo>
                    <a:pt x="740846" y="490193"/>
                    <a:pt x="743492" y="547872"/>
                    <a:pt x="708038" y="575389"/>
                  </a:cubicBezTo>
                  <a:cubicBezTo>
                    <a:pt x="672584" y="602906"/>
                    <a:pt x="603792" y="618781"/>
                    <a:pt x="565163" y="613489"/>
                  </a:cubicBezTo>
                  <a:cubicBezTo>
                    <a:pt x="526534" y="608197"/>
                    <a:pt x="499546" y="586501"/>
                    <a:pt x="476263" y="543639"/>
                  </a:cubicBezTo>
                  <a:cubicBezTo>
                    <a:pt x="452980" y="500777"/>
                    <a:pt x="439750" y="418226"/>
                    <a:pt x="425463" y="356314"/>
                  </a:cubicBezTo>
                  <a:cubicBezTo>
                    <a:pt x="411176" y="294402"/>
                    <a:pt x="399534" y="217143"/>
                    <a:pt x="390538" y="172164"/>
                  </a:cubicBezTo>
                  <a:cubicBezTo>
                    <a:pt x="381542" y="127185"/>
                    <a:pt x="368842" y="110781"/>
                    <a:pt x="371488" y="86439"/>
                  </a:cubicBezTo>
                  <a:cubicBezTo>
                    <a:pt x="374134" y="62097"/>
                    <a:pt x="404826" y="40401"/>
                    <a:pt x="406413" y="26114"/>
                  </a:cubicBezTo>
                  <a:cubicBezTo>
                    <a:pt x="408000" y="11827"/>
                    <a:pt x="391596" y="-3519"/>
                    <a:pt x="381013" y="714"/>
                  </a:cubicBezTo>
                  <a:cubicBezTo>
                    <a:pt x="370430" y="4947"/>
                    <a:pt x="365667" y="47810"/>
                    <a:pt x="342913" y="51514"/>
                  </a:cubicBezTo>
                  <a:cubicBezTo>
                    <a:pt x="320159" y="55218"/>
                    <a:pt x="272534" y="22410"/>
                    <a:pt x="244488" y="22939"/>
                  </a:cubicBezTo>
                  <a:cubicBezTo>
                    <a:pt x="216442" y="23468"/>
                    <a:pt x="200567" y="48868"/>
                    <a:pt x="174638" y="54689"/>
                  </a:cubicBezTo>
                  <a:cubicBezTo>
                    <a:pt x="148709" y="60510"/>
                    <a:pt x="112725" y="53102"/>
                    <a:pt x="88913" y="57864"/>
                  </a:cubicBezTo>
                  <a:cubicBezTo>
                    <a:pt x="65101" y="62626"/>
                    <a:pt x="46580" y="61568"/>
                    <a:pt x="31763" y="83264"/>
                  </a:cubicBezTo>
                  <a:cubicBezTo>
                    <a:pt x="16946" y="104960"/>
                    <a:pt x="542" y="163168"/>
                    <a:pt x="13" y="188039"/>
                  </a:cubicBezTo>
                  <a:cubicBezTo>
                    <a:pt x="-516" y="212910"/>
                    <a:pt x="14301" y="228256"/>
                    <a:pt x="28588" y="232489"/>
                  </a:cubicBezTo>
                  <a:cubicBezTo>
                    <a:pt x="42875" y="236722"/>
                    <a:pt x="62455" y="209735"/>
                    <a:pt x="85738" y="213439"/>
                  </a:cubicBezTo>
                  <a:cubicBezTo>
                    <a:pt x="109021" y="217143"/>
                    <a:pt x="138655" y="212910"/>
                    <a:pt x="168288" y="254714"/>
                  </a:cubicBezTo>
                  <a:cubicBezTo>
                    <a:pt x="197921" y="296518"/>
                    <a:pt x="230730" y="374835"/>
                    <a:pt x="263538" y="464264"/>
                  </a:cubicBezTo>
                  <a:cubicBezTo>
                    <a:pt x="296346" y="553693"/>
                    <a:pt x="288409" y="711385"/>
                    <a:pt x="365138" y="791289"/>
                  </a:cubicBezTo>
                  <a:cubicBezTo>
                    <a:pt x="441867" y="871193"/>
                    <a:pt x="659355" y="904531"/>
                    <a:pt x="723913" y="943689"/>
                  </a:cubicBezTo>
                  <a:cubicBezTo>
                    <a:pt x="788471" y="982847"/>
                    <a:pt x="744021" y="1000310"/>
                    <a:pt x="752488" y="1026239"/>
                  </a:cubicBezTo>
                  <a:cubicBezTo>
                    <a:pt x="760955" y="1052168"/>
                    <a:pt x="802759" y="956918"/>
                    <a:pt x="774713" y="1099264"/>
                  </a:cubicBezTo>
                  <a:cubicBezTo>
                    <a:pt x="746667" y="1241610"/>
                    <a:pt x="619138" y="1738497"/>
                    <a:pt x="584213" y="1880314"/>
                  </a:cubicBezTo>
                  <a:cubicBezTo>
                    <a:pt x="549288" y="2022131"/>
                    <a:pt x="559342" y="1936406"/>
                    <a:pt x="565163" y="1950164"/>
                  </a:cubicBezTo>
                  <a:cubicBezTo>
                    <a:pt x="570984" y="1963922"/>
                    <a:pt x="603792" y="1961806"/>
                    <a:pt x="619138" y="1962864"/>
                  </a:cubicBezTo>
                  <a:cubicBezTo>
                    <a:pt x="634484" y="1963922"/>
                    <a:pt x="652476" y="1968685"/>
                    <a:pt x="657238" y="1956514"/>
                  </a:cubicBezTo>
                  <a:cubicBezTo>
                    <a:pt x="662000" y="1944343"/>
                    <a:pt x="618080" y="2009431"/>
                    <a:pt x="647713" y="1889839"/>
                  </a:cubicBezTo>
                  <a:cubicBezTo>
                    <a:pt x="677346" y="1770247"/>
                    <a:pt x="795880" y="1247960"/>
                    <a:pt x="835038" y="1238964"/>
                  </a:cubicBezTo>
                  <a:cubicBezTo>
                    <a:pt x="874196" y="1229968"/>
                    <a:pt x="874726" y="1714685"/>
                    <a:pt x="882663" y="1835864"/>
                  </a:cubicBezTo>
                  <a:cubicBezTo>
                    <a:pt x="890600" y="1957043"/>
                    <a:pt x="873138" y="1943285"/>
                    <a:pt x="882663" y="1966039"/>
                  </a:cubicBezTo>
                  <a:cubicBezTo>
                    <a:pt x="892188" y="1988793"/>
                    <a:pt x="925526" y="1973976"/>
                    <a:pt x="939813" y="1972389"/>
                  </a:cubicBezTo>
                  <a:cubicBezTo>
                    <a:pt x="954100" y="1970802"/>
                    <a:pt x="966801" y="1972918"/>
                    <a:pt x="968388" y="1956514"/>
                  </a:cubicBezTo>
                  <a:cubicBezTo>
                    <a:pt x="969975" y="1940110"/>
                    <a:pt x="952513" y="1945401"/>
                    <a:pt x="949338" y="1873964"/>
                  </a:cubicBezTo>
                  <a:cubicBezTo>
                    <a:pt x="946163" y="1802527"/>
                    <a:pt x="948280" y="1604089"/>
                    <a:pt x="949338" y="1527889"/>
                  </a:cubicBezTo>
                  <a:cubicBezTo>
                    <a:pt x="950396" y="1451689"/>
                    <a:pt x="954101" y="1499843"/>
                    <a:pt x="955688" y="1416764"/>
                  </a:cubicBezTo>
                  <a:cubicBezTo>
                    <a:pt x="957275" y="1333685"/>
                    <a:pt x="919175" y="1087093"/>
                    <a:pt x="958863" y="1029414"/>
                  </a:cubicBezTo>
                  <a:cubicBezTo>
                    <a:pt x="998551" y="971735"/>
                    <a:pt x="1116555" y="1075981"/>
                    <a:pt x="1193813" y="1070689"/>
                  </a:cubicBezTo>
                  <a:cubicBezTo>
                    <a:pt x="1271071" y="1065397"/>
                    <a:pt x="1373201" y="957447"/>
                    <a:pt x="1422413" y="997664"/>
                  </a:cubicBezTo>
                  <a:cubicBezTo>
                    <a:pt x="1471625" y="1037881"/>
                    <a:pt x="1471626" y="1231556"/>
                    <a:pt x="1489088" y="1311989"/>
                  </a:cubicBezTo>
                  <a:cubicBezTo>
                    <a:pt x="1506550" y="1392422"/>
                    <a:pt x="1533009" y="1408827"/>
                    <a:pt x="1527188" y="1480264"/>
                  </a:cubicBezTo>
                  <a:cubicBezTo>
                    <a:pt x="1521367" y="1551702"/>
                    <a:pt x="1476388" y="1671823"/>
                    <a:pt x="1454163" y="1740614"/>
                  </a:cubicBezTo>
                  <a:cubicBezTo>
                    <a:pt x="1431938" y="1809405"/>
                    <a:pt x="1410771" y="1857031"/>
                    <a:pt x="1393838" y="1893014"/>
                  </a:cubicBezTo>
                  <a:cubicBezTo>
                    <a:pt x="1376905" y="1928997"/>
                    <a:pt x="1344626" y="1945931"/>
                    <a:pt x="1352563" y="1956514"/>
                  </a:cubicBezTo>
                  <a:cubicBezTo>
                    <a:pt x="1360500" y="1967097"/>
                    <a:pt x="1420826" y="1962335"/>
                    <a:pt x="1441463" y="1956514"/>
                  </a:cubicBezTo>
                  <a:cubicBezTo>
                    <a:pt x="1462100" y="1950693"/>
                    <a:pt x="1448871" y="1990381"/>
                    <a:pt x="1476388" y="1921589"/>
                  </a:cubicBezTo>
                  <a:cubicBezTo>
                    <a:pt x="1503905" y="1852797"/>
                    <a:pt x="1584338" y="1614672"/>
                    <a:pt x="1606563" y="1543764"/>
                  </a:cubicBezTo>
                  <a:cubicBezTo>
                    <a:pt x="1628788" y="1472856"/>
                    <a:pt x="1604976" y="1549585"/>
                    <a:pt x="1609738" y="1496139"/>
                  </a:cubicBezTo>
                  <a:cubicBezTo>
                    <a:pt x="1614500" y="1442693"/>
                    <a:pt x="1611855" y="1229439"/>
                    <a:pt x="1635138" y="1223089"/>
                  </a:cubicBezTo>
                  <a:cubicBezTo>
                    <a:pt x="1658421" y="1216739"/>
                    <a:pt x="1731446" y="1378664"/>
                    <a:pt x="1749438" y="1458039"/>
                  </a:cubicBezTo>
                  <a:cubicBezTo>
                    <a:pt x="1767430" y="1537414"/>
                    <a:pt x="1743617" y="1626314"/>
                    <a:pt x="1743088" y="1699339"/>
                  </a:cubicBezTo>
                  <a:cubicBezTo>
                    <a:pt x="1742559" y="1772364"/>
                    <a:pt x="1750496" y="1853327"/>
                    <a:pt x="1746263" y="1896189"/>
                  </a:cubicBezTo>
                  <a:cubicBezTo>
                    <a:pt x="1742030" y="1939052"/>
                    <a:pt x="1707105" y="1946460"/>
                    <a:pt x="1717688" y="1956514"/>
                  </a:cubicBezTo>
                  <a:cubicBezTo>
                    <a:pt x="1728271" y="1966568"/>
                    <a:pt x="1793888" y="1970802"/>
                    <a:pt x="1809763" y="1956514"/>
                  </a:cubicBezTo>
                  <a:cubicBezTo>
                    <a:pt x="1825638" y="1942227"/>
                    <a:pt x="1810292" y="1951751"/>
                    <a:pt x="1812938" y="1870789"/>
                  </a:cubicBezTo>
                  <a:cubicBezTo>
                    <a:pt x="1815584" y="1789827"/>
                    <a:pt x="1820876" y="1549585"/>
                    <a:pt x="1825638" y="1470739"/>
                  </a:cubicBezTo>
                  <a:cubicBezTo>
                    <a:pt x="1830400" y="1391893"/>
                    <a:pt x="1849450" y="1434226"/>
                    <a:pt x="1841513" y="1397714"/>
                  </a:cubicBezTo>
                  <a:cubicBezTo>
                    <a:pt x="1833576" y="1361202"/>
                    <a:pt x="1807117" y="1332097"/>
                    <a:pt x="1778013" y="1251664"/>
                  </a:cubicBezTo>
                  <a:cubicBezTo>
                    <a:pt x="1748909" y="1171231"/>
                    <a:pt x="1685409" y="993431"/>
                    <a:pt x="1666888" y="915114"/>
                  </a:cubicBezTo>
                  <a:cubicBezTo>
                    <a:pt x="1648367" y="836797"/>
                    <a:pt x="1672180" y="823039"/>
                    <a:pt x="1666888" y="781764"/>
                  </a:cubicBezTo>
                  <a:cubicBezTo>
                    <a:pt x="1661596" y="740489"/>
                    <a:pt x="1629846" y="669581"/>
                    <a:pt x="1635138" y="667464"/>
                  </a:cubicBezTo>
                  <a:cubicBezTo>
                    <a:pt x="1640430" y="665347"/>
                    <a:pt x="1679059" y="729906"/>
                    <a:pt x="1698638" y="769064"/>
                  </a:cubicBezTo>
                  <a:cubicBezTo>
                    <a:pt x="1718217" y="808222"/>
                    <a:pt x="1742030" y="862197"/>
                    <a:pt x="1752613" y="902414"/>
                  </a:cubicBezTo>
                  <a:cubicBezTo>
                    <a:pt x="1763196" y="942631"/>
                    <a:pt x="1759492" y="978614"/>
                    <a:pt x="1762138" y="1010364"/>
                  </a:cubicBezTo>
                  <a:cubicBezTo>
                    <a:pt x="1764784" y="1042114"/>
                    <a:pt x="1760551" y="1067514"/>
                    <a:pt x="1768488" y="1092914"/>
                  </a:cubicBezTo>
                  <a:cubicBezTo>
                    <a:pt x="1776425" y="1118314"/>
                    <a:pt x="1801826" y="1163822"/>
                    <a:pt x="1809763" y="1162764"/>
                  </a:cubicBezTo>
                  <a:cubicBezTo>
                    <a:pt x="1817700" y="1161706"/>
                    <a:pt x="1818759" y="1116726"/>
                    <a:pt x="1816113" y="1086564"/>
                  </a:cubicBezTo>
                  <a:cubicBezTo>
                    <a:pt x="1813467" y="1056402"/>
                    <a:pt x="1800767" y="1025710"/>
                    <a:pt x="1793888" y="981789"/>
                  </a:cubicBezTo>
                  <a:cubicBezTo>
                    <a:pt x="1787009" y="937868"/>
                    <a:pt x="1791771" y="879660"/>
                    <a:pt x="1774838" y="823039"/>
                  </a:cubicBezTo>
                  <a:cubicBezTo>
                    <a:pt x="1757905" y="766418"/>
                    <a:pt x="1720334" y="693393"/>
                    <a:pt x="1692288" y="642064"/>
                  </a:cubicBezTo>
                  <a:cubicBezTo>
                    <a:pt x="1664242" y="590735"/>
                    <a:pt x="1637255" y="560043"/>
                    <a:pt x="1606563" y="515064"/>
                  </a:cubicBezTo>
                  <a:cubicBezTo>
                    <a:pt x="1575871" y="470085"/>
                    <a:pt x="1531950" y="401293"/>
                    <a:pt x="1508138" y="372189"/>
                  </a:cubicBezTo>
                  <a:cubicBezTo>
                    <a:pt x="1484326" y="343085"/>
                    <a:pt x="1486971" y="358431"/>
                    <a:pt x="1463688" y="340439"/>
                  </a:cubicBezTo>
                  <a:cubicBezTo>
                    <a:pt x="1440405" y="322447"/>
                    <a:pt x="1390134" y="283818"/>
                    <a:pt x="1368438" y="264239"/>
                  </a:cubicBezTo>
                  <a:cubicBezTo>
                    <a:pt x="1346742" y="244660"/>
                    <a:pt x="1363675" y="229314"/>
                    <a:pt x="1333513" y="222964"/>
                  </a:cubicBezTo>
                  <a:cubicBezTo>
                    <a:pt x="1303351" y="216614"/>
                    <a:pt x="1250434" y="206560"/>
                    <a:pt x="1187463" y="226139"/>
                  </a:cubicBezTo>
                  <a:cubicBezTo>
                    <a:pt x="1124492" y="245718"/>
                    <a:pt x="998551" y="287522"/>
                    <a:pt x="930288" y="32456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38" name="吹き出し: 円形 37">
            <a:extLst>
              <a:ext uri="{FF2B5EF4-FFF2-40B4-BE49-F238E27FC236}">
                <a16:creationId xmlns:a16="http://schemas.microsoft.com/office/drawing/2014/main" id="{40B9C931-B0D6-417B-B55F-5E8C099FDCBD}"/>
              </a:ext>
            </a:extLst>
          </p:cNvPr>
          <p:cNvSpPr/>
          <p:nvPr/>
        </p:nvSpPr>
        <p:spPr>
          <a:xfrm>
            <a:off x="2083812" y="5401483"/>
            <a:ext cx="1804572" cy="966509"/>
          </a:xfrm>
          <a:prstGeom prst="wedgeEllipseCallout">
            <a:avLst>
              <a:gd name="adj1" fmla="val 53472"/>
              <a:gd name="adj2" fmla="val -56616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32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砂丘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44665E9C-9631-4398-ABEF-9ACDDD950CD9}"/>
              </a:ext>
            </a:extLst>
          </p:cNvPr>
          <p:cNvGrpSpPr/>
          <p:nvPr/>
        </p:nvGrpSpPr>
        <p:grpSpPr>
          <a:xfrm>
            <a:off x="6236095" y="4821354"/>
            <a:ext cx="1594808" cy="1342106"/>
            <a:chOff x="2776538" y="2376785"/>
            <a:chExt cx="3146933" cy="2648292"/>
          </a:xfrm>
        </p:grpSpPr>
        <p:sp>
          <p:nvSpPr>
            <p:cNvPr id="40" name="楕円 229">
              <a:extLst>
                <a:ext uri="{FF2B5EF4-FFF2-40B4-BE49-F238E27FC236}">
                  <a16:creationId xmlns:a16="http://schemas.microsoft.com/office/drawing/2014/main" id="{28123A4B-0607-482B-8045-80CD94943659}"/>
                </a:ext>
              </a:extLst>
            </p:cNvPr>
            <p:cNvSpPr/>
            <p:nvPr/>
          </p:nvSpPr>
          <p:spPr>
            <a:xfrm rot="13500000">
              <a:off x="3412282" y="2358193"/>
              <a:ext cx="150196" cy="396659"/>
            </a:xfrm>
            <a:custGeom>
              <a:avLst/>
              <a:gdLst>
                <a:gd name="connsiteX0" fmla="*/ 0 w 769333"/>
                <a:gd name="connsiteY0" fmla="*/ 285750 h 571499"/>
                <a:gd name="connsiteX1" fmla="*/ 384667 w 769333"/>
                <a:gd name="connsiteY1" fmla="*/ 0 h 571499"/>
                <a:gd name="connsiteX2" fmla="*/ 769334 w 769333"/>
                <a:gd name="connsiteY2" fmla="*/ 285750 h 571499"/>
                <a:gd name="connsiteX3" fmla="*/ 384667 w 769333"/>
                <a:gd name="connsiteY3" fmla="*/ 571500 h 571499"/>
                <a:gd name="connsiteX4" fmla="*/ 0 w 769333"/>
                <a:gd name="connsiteY4" fmla="*/ 285750 h 571499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843554 h 1129304"/>
                <a:gd name="connsiteX1" fmla="*/ 401160 w 769334"/>
                <a:gd name="connsiteY1" fmla="*/ 0 h 1129304"/>
                <a:gd name="connsiteX2" fmla="*/ 769334 w 769334"/>
                <a:gd name="connsiteY2" fmla="*/ 843554 h 1129304"/>
                <a:gd name="connsiteX3" fmla="*/ 384667 w 769334"/>
                <a:gd name="connsiteY3" fmla="*/ 1129304 h 1129304"/>
                <a:gd name="connsiteX4" fmla="*/ 0 w 769334"/>
                <a:gd name="connsiteY4" fmla="*/ 843554 h 1129304"/>
                <a:gd name="connsiteX0" fmla="*/ 0 w 769334"/>
                <a:gd name="connsiteY0" fmla="*/ 843554 h 1129304"/>
                <a:gd name="connsiteX1" fmla="*/ 401160 w 769334"/>
                <a:gd name="connsiteY1" fmla="*/ 0 h 1129304"/>
                <a:gd name="connsiteX2" fmla="*/ 769334 w 769334"/>
                <a:gd name="connsiteY2" fmla="*/ 843554 h 1129304"/>
                <a:gd name="connsiteX3" fmla="*/ 384667 w 769334"/>
                <a:gd name="connsiteY3" fmla="*/ 1129304 h 1129304"/>
                <a:gd name="connsiteX4" fmla="*/ 0 w 769334"/>
                <a:gd name="connsiteY4" fmla="*/ 843554 h 1129304"/>
                <a:gd name="connsiteX0" fmla="*/ 0 w 769334"/>
                <a:gd name="connsiteY0" fmla="*/ 843554 h 1304392"/>
                <a:gd name="connsiteX1" fmla="*/ 401160 w 769334"/>
                <a:gd name="connsiteY1" fmla="*/ 0 h 1304392"/>
                <a:gd name="connsiteX2" fmla="*/ 769334 w 769334"/>
                <a:gd name="connsiteY2" fmla="*/ 843554 h 1304392"/>
                <a:gd name="connsiteX3" fmla="*/ 380922 w 769334"/>
                <a:gd name="connsiteY3" fmla="*/ 1304391 h 1304392"/>
                <a:gd name="connsiteX4" fmla="*/ 0 w 769334"/>
                <a:gd name="connsiteY4" fmla="*/ 843554 h 1304392"/>
                <a:gd name="connsiteX0" fmla="*/ 0 w 769334"/>
                <a:gd name="connsiteY0" fmla="*/ 843554 h 1304421"/>
                <a:gd name="connsiteX1" fmla="*/ 401160 w 769334"/>
                <a:gd name="connsiteY1" fmla="*/ 0 h 1304421"/>
                <a:gd name="connsiteX2" fmla="*/ 769334 w 769334"/>
                <a:gd name="connsiteY2" fmla="*/ 843554 h 1304421"/>
                <a:gd name="connsiteX3" fmla="*/ 380922 w 769334"/>
                <a:gd name="connsiteY3" fmla="*/ 1304391 h 1304421"/>
                <a:gd name="connsiteX4" fmla="*/ 0 w 769334"/>
                <a:gd name="connsiteY4" fmla="*/ 843554 h 1304421"/>
                <a:gd name="connsiteX0" fmla="*/ 0 w 769334"/>
                <a:gd name="connsiteY0" fmla="*/ 843702 h 1304569"/>
                <a:gd name="connsiteX1" fmla="*/ 401160 w 769334"/>
                <a:gd name="connsiteY1" fmla="*/ 148 h 1304569"/>
                <a:gd name="connsiteX2" fmla="*/ 769334 w 769334"/>
                <a:gd name="connsiteY2" fmla="*/ 843702 h 1304569"/>
                <a:gd name="connsiteX3" fmla="*/ 380922 w 769334"/>
                <a:gd name="connsiteY3" fmla="*/ 1304539 h 1304569"/>
                <a:gd name="connsiteX4" fmla="*/ 0 w 769334"/>
                <a:gd name="connsiteY4" fmla="*/ 843702 h 130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334" h="1304569">
                  <a:moveTo>
                    <a:pt x="0" y="843702"/>
                  </a:moveTo>
                  <a:cubicBezTo>
                    <a:pt x="0" y="685887"/>
                    <a:pt x="163820" y="-11636"/>
                    <a:pt x="401160" y="148"/>
                  </a:cubicBezTo>
                  <a:cubicBezTo>
                    <a:pt x="638500" y="11932"/>
                    <a:pt x="769334" y="685887"/>
                    <a:pt x="769334" y="843702"/>
                  </a:cubicBezTo>
                  <a:cubicBezTo>
                    <a:pt x="769334" y="1001517"/>
                    <a:pt x="650281" y="1300983"/>
                    <a:pt x="380922" y="1304539"/>
                  </a:cubicBezTo>
                  <a:cubicBezTo>
                    <a:pt x="111563" y="1308095"/>
                    <a:pt x="0" y="1001517"/>
                    <a:pt x="0" y="843702"/>
                  </a:cubicBezTo>
                  <a:close/>
                </a:path>
              </a:pathLst>
            </a:custGeom>
            <a:solidFill>
              <a:srgbClr val="FF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楕円 229">
              <a:extLst>
                <a:ext uri="{FF2B5EF4-FFF2-40B4-BE49-F238E27FC236}">
                  <a16:creationId xmlns:a16="http://schemas.microsoft.com/office/drawing/2014/main" id="{15C2B28B-1DE8-4B9E-BA44-E9FC466F062A}"/>
                </a:ext>
              </a:extLst>
            </p:cNvPr>
            <p:cNvSpPr/>
            <p:nvPr/>
          </p:nvSpPr>
          <p:spPr>
            <a:xfrm rot="14400000">
              <a:off x="3472105" y="2373315"/>
              <a:ext cx="150196" cy="396659"/>
            </a:xfrm>
            <a:custGeom>
              <a:avLst/>
              <a:gdLst>
                <a:gd name="connsiteX0" fmla="*/ 0 w 769333"/>
                <a:gd name="connsiteY0" fmla="*/ 285750 h 571499"/>
                <a:gd name="connsiteX1" fmla="*/ 384667 w 769333"/>
                <a:gd name="connsiteY1" fmla="*/ 0 h 571499"/>
                <a:gd name="connsiteX2" fmla="*/ 769334 w 769333"/>
                <a:gd name="connsiteY2" fmla="*/ 285750 h 571499"/>
                <a:gd name="connsiteX3" fmla="*/ 384667 w 769333"/>
                <a:gd name="connsiteY3" fmla="*/ 571500 h 571499"/>
                <a:gd name="connsiteX4" fmla="*/ 0 w 769333"/>
                <a:gd name="connsiteY4" fmla="*/ 285750 h 571499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843554 h 1129304"/>
                <a:gd name="connsiteX1" fmla="*/ 401160 w 769334"/>
                <a:gd name="connsiteY1" fmla="*/ 0 h 1129304"/>
                <a:gd name="connsiteX2" fmla="*/ 769334 w 769334"/>
                <a:gd name="connsiteY2" fmla="*/ 843554 h 1129304"/>
                <a:gd name="connsiteX3" fmla="*/ 384667 w 769334"/>
                <a:gd name="connsiteY3" fmla="*/ 1129304 h 1129304"/>
                <a:gd name="connsiteX4" fmla="*/ 0 w 769334"/>
                <a:gd name="connsiteY4" fmla="*/ 843554 h 1129304"/>
                <a:gd name="connsiteX0" fmla="*/ 0 w 769334"/>
                <a:gd name="connsiteY0" fmla="*/ 843554 h 1129304"/>
                <a:gd name="connsiteX1" fmla="*/ 401160 w 769334"/>
                <a:gd name="connsiteY1" fmla="*/ 0 h 1129304"/>
                <a:gd name="connsiteX2" fmla="*/ 769334 w 769334"/>
                <a:gd name="connsiteY2" fmla="*/ 843554 h 1129304"/>
                <a:gd name="connsiteX3" fmla="*/ 384667 w 769334"/>
                <a:gd name="connsiteY3" fmla="*/ 1129304 h 1129304"/>
                <a:gd name="connsiteX4" fmla="*/ 0 w 769334"/>
                <a:gd name="connsiteY4" fmla="*/ 843554 h 1129304"/>
                <a:gd name="connsiteX0" fmla="*/ 0 w 769334"/>
                <a:gd name="connsiteY0" fmla="*/ 843554 h 1304392"/>
                <a:gd name="connsiteX1" fmla="*/ 401160 w 769334"/>
                <a:gd name="connsiteY1" fmla="*/ 0 h 1304392"/>
                <a:gd name="connsiteX2" fmla="*/ 769334 w 769334"/>
                <a:gd name="connsiteY2" fmla="*/ 843554 h 1304392"/>
                <a:gd name="connsiteX3" fmla="*/ 380922 w 769334"/>
                <a:gd name="connsiteY3" fmla="*/ 1304391 h 1304392"/>
                <a:gd name="connsiteX4" fmla="*/ 0 w 769334"/>
                <a:gd name="connsiteY4" fmla="*/ 843554 h 1304392"/>
                <a:gd name="connsiteX0" fmla="*/ 0 w 769334"/>
                <a:gd name="connsiteY0" fmla="*/ 843554 h 1304421"/>
                <a:gd name="connsiteX1" fmla="*/ 401160 w 769334"/>
                <a:gd name="connsiteY1" fmla="*/ 0 h 1304421"/>
                <a:gd name="connsiteX2" fmla="*/ 769334 w 769334"/>
                <a:gd name="connsiteY2" fmla="*/ 843554 h 1304421"/>
                <a:gd name="connsiteX3" fmla="*/ 380922 w 769334"/>
                <a:gd name="connsiteY3" fmla="*/ 1304391 h 1304421"/>
                <a:gd name="connsiteX4" fmla="*/ 0 w 769334"/>
                <a:gd name="connsiteY4" fmla="*/ 843554 h 1304421"/>
                <a:gd name="connsiteX0" fmla="*/ 0 w 769334"/>
                <a:gd name="connsiteY0" fmla="*/ 843702 h 1304569"/>
                <a:gd name="connsiteX1" fmla="*/ 401160 w 769334"/>
                <a:gd name="connsiteY1" fmla="*/ 148 h 1304569"/>
                <a:gd name="connsiteX2" fmla="*/ 769334 w 769334"/>
                <a:gd name="connsiteY2" fmla="*/ 843702 h 1304569"/>
                <a:gd name="connsiteX3" fmla="*/ 380922 w 769334"/>
                <a:gd name="connsiteY3" fmla="*/ 1304539 h 1304569"/>
                <a:gd name="connsiteX4" fmla="*/ 0 w 769334"/>
                <a:gd name="connsiteY4" fmla="*/ 843702 h 130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334" h="1304569">
                  <a:moveTo>
                    <a:pt x="0" y="843702"/>
                  </a:moveTo>
                  <a:cubicBezTo>
                    <a:pt x="0" y="685887"/>
                    <a:pt x="163820" y="-11636"/>
                    <a:pt x="401160" y="148"/>
                  </a:cubicBezTo>
                  <a:cubicBezTo>
                    <a:pt x="638500" y="11932"/>
                    <a:pt x="769334" y="685887"/>
                    <a:pt x="769334" y="843702"/>
                  </a:cubicBezTo>
                  <a:cubicBezTo>
                    <a:pt x="769334" y="1001517"/>
                    <a:pt x="650281" y="1300983"/>
                    <a:pt x="380922" y="1304539"/>
                  </a:cubicBezTo>
                  <a:cubicBezTo>
                    <a:pt x="111563" y="1308095"/>
                    <a:pt x="0" y="1001517"/>
                    <a:pt x="0" y="843702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楕円 229">
              <a:extLst>
                <a:ext uri="{FF2B5EF4-FFF2-40B4-BE49-F238E27FC236}">
                  <a16:creationId xmlns:a16="http://schemas.microsoft.com/office/drawing/2014/main" id="{FBAADB6D-EC24-40E7-8AF1-29D79E39BB12}"/>
                </a:ext>
              </a:extLst>
            </p:cNvPr>
            <p:cNvSpPr/>
            <p:nvPr/>
          </p:nvSpPr>
          <p:spPr>
            <a:xfrm rot="14400000">
              <a:off x="3506027" y="2462440"/>
              <a:ext cx="82352" cy="218404"/>
            </a:xfrm>
            <a:custGeom>
              <a:avLst/>
              <a:gdLst>
                <a:gd name="connsiteX0" fmla="*/ 0 w 769333"/>
                <a:gd name="connsiteY0" fmla="*/ 285750 h 571499"/>
                <a:gd name="connsiteX1" fmla="*/ 384667 w 769333"/>
                <a:gd name="connsiteY1" fmla="*/ 0 h 571499"/>
                <a:gd name="connsiteX2" fmla="*/ 769334 w 769333"/>
                <a:gd name="connsiteY2" fmla="*/ 285750 h 571499"/>
                <a:gd name="connsiteX3" fmla="*/ 384667 w 769333"/>
                <a:gd name="connsiteY3" fmla="*/ 571500 h 571499"/>
                <a:gd name="connsiteX4" fmla="*/ 0 w 769333"/>
                <a:gd name="connsiteY4" fmla="*/ 285750 h 571499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843554 h 1129304"/>
                <a:gd name="connsiteX1" fmla="*/ 401160 w 769334"/>
                <a:gd name="connsiteY1" fmla="*/ 0 h 1129304"/>
                <a:gd name="connsiteX2" fmla="*/ 769334 w 769334"/>
                <a:gd name="connsiteY2" fmla="*/ 843554 h 1129304"/>
                <a:gd name="connsiteX3" fmla="*/ 384667 w 769334"/>
                <a:gd name="connsiteY3" fmla="*/ 1129304 h 1129304"/>
                <a:gd name="connsiteX4" fmla="*/ 0 w 769334"/>
                <a:gd name="connsiteY4" fmla="*/ 843554 h 1129304"/>
                <a:gd name="connsiteX0" fmla="*/ 0 w 769334"/>
                <a:gd name="connsiteY0" fmla="*/ 843554 h 1129304"/>
                <a:gd name="connsiteX1" fmla="*/ 401160 w 769334"/>
                <a:gd name="connsiteY1" fmla="*/ 0 h 1129304"/>
                <a:gd name="connsiteX2" fmla="*/ 769334 w 769334"/>
                <a:gd name="connsiteY2" fmla="*/ 843554 h 1129304"/>
                <a:gd name="connsiteX3" fmla="*/ 384667 w 769334"/>
                <a:gd name="connsiteY3" fmla="*/ 1129304 h 1129304"/>
                <a:gd name="connsiteX4" fmla="*/ 0 w 769334"/>
                <a:gd name="connsiteY4" fmla="*/ 843554 h 1129304"/>
                <a:gd name="connsiteX0" fmla="*/ 0 w 769334"/>
                <a:gd name="connsiteY0" fmla="*/ 843554 h 1304392"/>
                <a:gd name="connsiteX1" fmla="*/ 401160 w 769334"/>
                <a:gd name="connsiteY1" fmla="*/ 0 h 1304392"/>
                <a:gd name="connsiteX2" fmla="*/ 769334 w 769334"/>
                <a:gd name="connsiteY2" fmla="*/ 843554 h 1304392"/>
                <a:gd name="connsiteX3" fmla="*/ 380922 w 769334"/>
                <a:gd name="connsiteY3" fmla="*/ 1304391 h 1304392"/>
                <a:gd name="connsiteX4" fmla="*/ 0 w 769334"/>
                <a:gd name="connsiteY4" fmla="*/ 843554 h 1304392"/>
                <a:gd name="connsiteX0" fmla="*/ 0 w 769334"/>
                <a:gd name="connsiteY0" fmla="*/ 843554 h 1304421"/>
                <a:gd name="connsiteX1" fmla="*/ 401160 w 769334"/>
                <a:gd name="connsiteY1" fmla="*/ 0 h 1304421"/>
                <a:gd name="connsiteX2" fmla="*/ 769334 w 769334"/>
                <a:gd name="connsiteY2" fmla="*/ 843554 h 1304421"/>
                <a:gd name="connsiteX3" fmla="*/ 380922 w 769334"/>
                <a:gd name="connsiteY3" fmla="*/ 1304391 h 1304421"/>
                <a:gd name="connsiteX4" fmla="*/ 0 w 769334"/>
                <a:gd name="connsiteY4" fmla="*/ 843554 h 1304421"/>
                <a:gd name="connsiteX0" fmla="*/ 0 w 769334"/>
                <a:gd name="connsiteY0" fmla="*/ 843702 h 1304569"/>
                <a:gd name="connsiteX1" fmla="*/ 401160 w 769334"/>
                <a:gd name="connsiteY1" fmla="*/ 148 h 1304569"/>
                <a:gd name="connsiteX2" fmla="*/ 769334 w 769334"/>
                <a:gd name="connsiteY2" fmla="*/ 843702 h 1304569"/>
                <a:gd name="connsiteX3" fmla="*/ 380922 w 769334"/>
                <a:gd name="connsiteY3" fmla="*/ 1304539 h 1304569"/>
                <a:gd name="connsiteX4" fmla="*/ 0 w 769334"/>
                <a:gd name="connsiteY4" fmla="*/ 843702 h 130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334" h="1304569">
                  <a:moveTo>
                    <a:pt x="0" y="843702"/>
                  </a:moveTo>
                  <a:cubicBezTo>
                    <a:pt x="0" y="685887"/>
                    <a:pt x="163820" y="-11636"/>
                    <a:pt x="401160" y="148"/>
                  </a:cubicBezTo>
                  <a:cubicBezTo>
                    <a:pt x="638500" y="11932"/>
                    <a:pt x="769334" y="685887"/>
                    <a:pt x="769334" y="843702"/>
                  </a:cubicBezTo>
                  <a:cubicBezTo>
                    <a:pt x="769334" y="1001517"/>
                    <a:pt x="650281" y="1300983"/>
                    <a:pt x="380922" y="1304539"/>
                  </a:cubicBezTo>
                  <a:cubicBezTo>
                    <a:pt x="111563" y="1308095"/>
                    <a:pt x="0" y="1001517"/>
                    <a:pt x="0" y="843702"/>
                  </a:cubicBezTo>
                  <a:close/>
                </a:path>
              </a:pathLst>
            </a:custGeom>
            <a:solidFill>
              <a:srgbClr val="FF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5AF9B84-615B-4C45-86B0-FC5AE5301DA2}"/>
                </a:ext>
              </a:extLst>
            </p:cNvPr>
            <p:cNvSpPr/>
            <p:nvPr/>
          </p:nvSpPr>
          <p:spPr>
            <a:xfrm rot="10800000">
              <a:off x="4128136" y="3873501"/>
              <a:ext cx="493394" cy="1050845"/>
            </a:xfrm>
            <a:custGeom>
              <a:avLst/>
              <a:gdLst>
                <a:gd name="connsiteX0" fmla="*/ 419100 w 493394"/>
                <a:gd name="connsiteY0" fmla="*/ 1050845 h 1050845"/>
                <a:gd name="connsiteX1" fmla="*/ 0 w 493394"/>
                <a:gd name="connsiteY1" fmla="*/ 1050845 h 1050845"/>
                <a:gd name="connsiteX2" fmla="*/ 149619 w 493394"/>
                <a:gd name="connsiteY2" fmla="*/ 91837 h 1050845"/>
                <a:gd name="connsiteX3" fmla="*/ 140991 w 493394"/>
                <a:gd name="connsiteY3" fmla="*/ 81545 h 1050845"/>
                <a:gd name="connsiteX4" fmla="*/ 135255 w 493394"/>
                <a:gd name="connsiteY4" fmla="*/ 58697 h 1050845"/>
                <a:gd name="connsiteX5" fmla="*/ 135256 w 493394"/>
                <a:gd name="connsiteY5" fmla="*/ 20381 h 1050845"/>
                <a:gd name="connsiteX6" fmla="*/ 160599 w 493394"/>
                <a:gd name="connsiteY6" fmla="*/ 0 h 1050845"/>
                <a:gd name="connsiteX7" fmla="*/ 468052 w 493394"/>
                <a:gd name="connsiteY7" fmla="*/ 0 h 1050845"/>
                <a:gd name="connsiteX8" fmla="*/ 493394 w 493394"/>
                <a:gd name="connsiteY8" fmla="*/ 20381 h 1050845"/>
                <a:gd name="connsiteX9" fmla="*/ 493394 w 493394"/>
                <a:gd name="connsiteY9" fmla="*/ 58697 h 1050845"/>
                <a:gd name="connsiteX10" fmla="*/ 429174 w 493394"/>
                <a:gd name="connsiteY10" fmla="*/ 103294 h 1050845"/>
                <a:gd name="connsiteX11" fmla="*/ 358819 w 493394"/>
                <a:gd name="connsiteY11" fmla="*/ 90425 h 1050845"/>
                <a:gd name="connsiteX12" fmla="*/ 283531 w 493394"/>
                <a:gd name="connsiteY12" fmla="*/ 103910 h 1050845"/>
                <a:gd name="connsiteX13" fmla="*/ 271838 w 493394"/>
                <a:gd name="connsiteY13" fmla="*/ 106940 h 1050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3394" h="1050845">
                  <a:moveTo>
                    <a:pt x="419100" y="1050845"/>
                  </a:moveTo>
                  <a:lnTo>
                    <a:pt x="0" y="1050845"/>
                  </a:lnTo>
                  <a:lnTo>
                    <a:pt x="149619" y="91837"/>
                  </a:lnTo>
                  <a:lnTo>
                    <a:pt x="140991" y="81545"/>
                  </a:lnTo>
                  <a:cubicBezTo>
                    <a:pt x="137298" y="74523"/>
                    <a:pt x="135255" y="66802"/>
                    <a:pt x="135255" y="58697"/>
                  </a:cubicBezTo>
                  <a:cubicBezTo>
                    <a:pt x="135255" y="45925"/>
                    <a:pt x="135256" y="33153"/>
                    <a:pt x="135256" y="20381"/>
                  </a:cubicBezTo>
                  <a:cubicBezTo>
                    <a:pt x="135256" y="9125"/>
                    <a:pt x="146602" y="0"/>
                    <a:pt x="160599" y="0"/>
                  </a:cubicBezTo>
                  <a:lnTo>
                    <a:pt x="468052" y="0"/>
                  </a:lnTo>
                  <a:cubicBezTo>
                    <a:pt x="482048" y="0"/>
                    <a:pt x="493394" y="9125"/>
                    <a:pt x="493394" y="20381"/>
                  </a:cubicBezTo>
                  <a:lnTo>
                    <a:pt x="493394" y="58697"/>
                  </a:lnTo>
                  <a:cubicBezTo>
                    <a:pt x="493394" y="91115"/>
                    <a:pt x="457739" y="98182"/>
                    <a:pt x="429174" y="103294"/>
                  </a:cubicBezTo>
                  <a:cubicBezTo>
                    <a:pt x="400610" y="108406"/>
                    <a:pt x="372042" y="90602"/>
                    <a:pt x="358819" y="90425"/>
                  </a:cubicBezTo>
                  <a:cubicBezTo>
                    <a:pt x="330070" y="90514"/>
                    <a:pt x="306800" y="97212"/>
                    <a:pt x="283531" y="103910"/>
                  </a:cubicBezTo>
                  <a:lnTo>
                    <a:pt x="271838" y="106940"/>
                  </a:lnTo>
                  <a:close/>
                </a:path>
              </a:pathLst>
            </a:custGeom>
            <a:solidFill>
              <a:srgbClr val="FF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6BFE6A7-1BE7-422E-94EB-9FB3F3E8CF94}"/>
                </a:ext>
              </a:extLst>
            </p:cNvPr>
            <p:cNvSpPr/>
            <p:nvPr/>
          </p:nvSpPr>
          <p:spPr>
            <a:xfrm rot="10800000">
              <a:off x="5175092" y="3873501"/>
              <a:ext cx="492918" cy="1050845"/>
            </a:xfrm>
            <a:custGeom>
              <a:avLst/>
              <a:gdLst>
                <a:gd name="connsiteX0" fmla="*/ 419100 w 492918"/>
                <a:gd name="connsiteY0" fmla="*/ 1050845 h 1050845"/>
                <a:gd name="connsiteX1" fmla="*/ 0 w 492918"/>
                <a:gd name="connsiteY1" fmla="*/ 1050845 h 1050845"/>
                <a:gd name="connsiteX2" fmla="*/ 149544 w 492918"/>
                <a:gd name="connsiteY2" fmla="*/ 92316 h 1050845"/>
                <a:gd name="connsiteX3" fmla="*/ 140515 w 492918"/>
                <a:gd name="connsiteY3" fmla="*/ 81545 h 1050845"/>
                <a:gd name="connsiteX4" fmla="*/ 134779 w 492918"/>
                <a:gd name="connsiteY4" fmla="*/ 58697 h 1050845"/>
                <a:gd name="connsiteX5" fmla="*/ 134780 w 492918"/>
                <a:gd name="connsiteY5" fmla="*/ 20381 h 1050845"/>
                <a:gd name="connsiteX6" fmla="*/ 160123 w 492918"/>
                <a:gd name="connsiteY6" fmla="*/ 0 h 1050845"/>
                <a:gd name="connsiteX7" fmla="*/ 467576 w 492918"/>
                <a:gd name="connsiteY7" fmla="*/ 0 h 1050845"/>
                <a:gd name="connsiteX8" fmla="*/ 492918 w 492918"/>
                <a:gd name="connsiteY8" fmla="*/ 20381 h 1050845"/>
                <a:gd name="connsiteX9" fmla="*/ 492918 w 492918"/>
                <a:gd name="connsiteY9" fmla="*/ 58697 h 1050845"/>
                <a:gd name="connsiteX10" fmla="*/ 428698 w 492918"/>
                <a:gd name="connsiteY10" fmla="*/ 103294 h 1050845"/>
                <a:gd name="connsiteX11" fmla="*/ 358343 w 492918"/>
                <a:gd name="connsiteY11" fmla="*/ 90425 h 1050845"/>
                <a:gd name="connsiteX12" fmla="*/ 283055 w 492918"/>
                <a:gd name="connsiteY12" fmla="*/ 103910 h 1050845"/>
                <a:gd name="connsiteX13" fmla="*/ 271819 w 492918"/>
                <a:gd name="connsiteY13" fmla="*/ 106822 h 1050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918" h="1050845">
                  <a:moveTo>
                    <a:pt x="419100" y="1050845"/>
                  </a:moveTo>
                  <a:lnTo>
                    <a:pt x="0" y="1050845"/>
                  </a:lnTo>
                  <a:lnTo>
                    <a:pt x="149544" y="92316"/>
                  </a:lnTo>
                  <a:lnTo>
                    <a:pt x="140515" y="81545"/>
                  </a:lnTo>
                  <a:cubicBezTo>
                    <a:pt x="136822" y="74523"/>
                    <a:pt x="134779" y="66802"/>
                    <a:pt x="134779" y="58697"/>
                  </a:cubicBezTo>
                  <a:cubicBezTo>
                    <a:pt x="134779" y="45925"/>
                    <a:pt x="134780" y="33153"/>
                    <a:pt x="134780" y="20381"/>
                  </a:cubicBezTo>
                  <a:cubicBezTo>
                    <a:pt x="134780" y="9125"/>
                    <a:pt x="146126" y="0"/>
                    <a:pt x="160123" y="0"/>
                  </a:cubicBezTo>
                  <a:lnTo>
                    <a:pt x="467576" y="0"/>
                  </a:lnTo>
                  <a:cubicBezTo>
                    <a:pt x="481572" y="0"/>
                    <a:pt x="492918" y="9125"/>
                    <a:pt x="492918" y="20381"/>
                  </a:cubicBezTo>
                  <a:lnTo>
                    <a:pt x="492918" y="58697"/>
                  </a:lnTo>
                  <a:cubicBezTo>
                    <a:pt x="492918" y="91115"/>
                    <a:pt x="457263" y="98182"/>
                    <a:pt x="428698" y="103294"/>
                  </a:cubicBezTo>
                  <a:cubicBezTo>
                    <a:pt x="400134" y="108406"/>
                    <a:pt x="371566" y="90602"/>
                    <a:pt x="358343" y="90425"/>
                  </a:cubicBezTo>
                  <a:cubicBezTo>
                    <a:pt x="329594" y="90514"/>
                    <a:pt x="306324" y="97212"/>
                    <a:pt x="283055" y="103910"/>
                  </a:cubicBezTo>
                  <a:lnTo>
                    <a:pt x="271819" y="106822"/>
                  </a:lnTo>
                  <a:close/>
                </a:path>
              </a:pathLst>
            </a:custGeom>
            <a:solidFill>
              <a:srgbClr val="FF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C788422A-7E5F-4B37-82C8-8B362875050C}"/>
                </a:ext>
              </a:extLst>
            </p:cNvPr>
            <p:cNvSpPr/>
            <p:nvPr/>
          </p:nvSpPr>
          <p:spPr>
            <a:xfrm rot="10527689">
              <a:off x="2975094" y="2376785"/>
              <a:ext cx="2948377" cy="2648292"/>
            </a:xfrm>
            <a:custGeom>
              <a:avLst/>
              <a:gdLst>
                <a:gd name="connsiteX0" fmla="*/ 862366 w 2948377"/>
                <a:gd name="connsiteY0" fmla="*/ 2647187 h 2648292"/>
                <a:gd name="connsiteX1" fmla="*/ 492760 w 2948377"/>
                <a:gd name="connsiteY1" fmla="*/ 2196711 h 2648292"/>
                <a:gd name="connsiteX2" fmla="*/ 480740 w 2948377"/>
                <a:gd name="connsiteY2" fmla="*/ 2115118 h 2648292"/>
                <a:gd name="connsiteX3" fmla="*/ 460008 w 2948377"/>
                <a:gd name="connsiteY3" fmla="*/ 2101639 h 2648292"/>
                <a:gd name="connsiteX4" fmla="*/ 411157 w 2948377"/>
                <a:gd name="connsiteY4" fmla="*/ 2054358 h 2648292"/>
                <a:gd name="connsiteX5" fmla="*/ 392451 w 2948377"/>
                <a:gd name="connsiteY5" fmla="*/ 2027631 h 2648292"/>
                <a:gd name="connsiteX6" fmla="*/ 382125 w 2948377"/>
                <a:gd name="connsiteY6" fmla="*/ 2023504 h 2648292"/>
                <a:gd name="connsiteX7" fmla="*/ 149417 w 2948377"/>
                <a:gd name="connsiteY7" fmla="*/ 1798708 h 2648292"/>
                <a:gd name="connsiteX8" fmla="*/ 118221 w 2948377"/>
                <a:gd name="connsiteY8" fmla="*/ 1718014 h 2648292"/>
                <a:gd name="connsiteX9" fmla="*/ 100836 w 2948377"/>
                <a:gd name="connsiteY9" fmla="*/ 1703173 h 2648292"/>
                <a:gd name="connsiteX10" fmla="*/ 0 w 2948377"/>
                <a:gd name="connsiteY10" fmla="*/ 1284827 h 2648292"/>
                <a:gd name="connsiteX11" fmla="*/ 165100 w 2948377"/>
                <a:gd name="connsiteY11" fmla="*/ 830801 h 2648292"/>
                <a:gd name="connsiteX12" fmla="*/ 82550 w 2948377"/>
                <a:gd name="connsiteY12" fmla="*/ 1284827 h 2648292"/>
                <a:gd name="connsiteX13" fmla="*/ 86182 w 2948377"/>
                <a:gd name="connsiteY13" fmla="*/ 1370092 h 2648292"/>
                <a:gd name="connsiteX14" fmla="*/ 100775 w 2948377"/>
                <a:gd name="connsiteY14" fmla="*/ 1186255 h 2648292"/>
                <a:gd name="connsiteX15" fmla="*/ 160491 w 2948377"/>
                <a:gd name="connsiteY15" fmla="*/ 1034845 h 2648292"/>
                <a:gd name="connsiteX16" fmla="*/ 176680 w 2948377"/>
                <a:gd name="connsiteY16" fmla="*/ 1018118 h 2648292"/>
                <a:gd name="connsiteX17" fmla="*/ 397583 w 2948377"/>
                <a:gd name="connsiteY17" fmla="*/ 91290 h 2648292"/>
                <a:gd name="connsiteX18" fmla="*/ 389435 w 2948377"/>
                <a:gd name="connsiteY18" fmla="*/ 79838 h 2648292"/>
                <a:gd name="connsiteX19" fmla="*/ 385525 w 2948377"/>
                <a:gd name="connsiteY19" fmla="*/ 56608 h 2648292"/>
                <a:gd name="connsiteX20" fmla="*/ 388558 w 2948377"/>
                <a:gd name="connsiteY20" fmla="*/ 18412 h 2648292"/>
                <a:gd name="connsiteX21" fmla="*/ 415434 w 2948377"/>
                <a:gd name="connsiteY21" fmla="*/ 100 h 2648292"/>
                <a:gd name="connsiteX22" fmla="*/ 721923 w 2948377"/>
                <a:gd name="connsiteY22" fmla="*/ 24429 h 2648292"/>
                <a:gd name="connsiteX23" fmla="*/ 745573 w 2948377"/>
                <a:gd name="connsiteY23" fmla="*/ 46751 h 2648292"/>
                <a:gd name="connsiteX24" fmla="*/ 742541 w 2948377"/>
                <a:gd name="connsiteY24" fmla="*/ 84947 h 2648292"/>
                <a:gd name="connsiteX25" fmla="*/ 674993 w 2948377"/>
                <a:gd name="connsiteY25" fmla="*/ 124323 h 2648292"/>
                <a:gd name="connsiteX26" fmla="*/ 605877 w 2948377"/>
                <a:gd name="connsiteY26" fmla="*/ 105927 h 2648292"/>
                <a:gd name="connsiteX27" fmla="*/ 529758 w 2948377"/>
                <a:gd name="connsiteY27" fmla="*/ 113412 h 2648292"/>
                <a:gd name="connsiteX28" fmla="*/ 518327 w 2948377"/>
                <a:gd name="connsiteY28" fmla="*/ 115426 h 2648292"/>
                <a:gd name="connsiteX29" fmla="*/ 581132 w 2948377"/>
                <a:gd name="connsiteY29" fmla="*/ 945102 h 2648292"/>
                <a:gd name="connsiteX30" fmla="*/ 1169773 w 2948377"/>
                <a:gd name="connsiteY30" fmla="*/ 991827 h 2648292"/>
                <a:gd name="connsiteX31" fmla="*/ 1366087 w 2948377"/>
                <a:gd name="connsiteY31" fmla="*/ 168168 h 2648292"/>
                <a:gd name="connsiteX32" fmla="*/ 1357939 w 2948377"/>
                <a:gd name="connsiteY32" fmla="*/ 156716 h 2648292"/>
                <a:gd name="connsiteX33" fmla="*/ 1354029 w 2948377"/>
                <a:gd name="connsiteY33" fmla="*/ 133486 h 2648292"/>
                <a:gd name="connsiteX34" fmla="*/ 1357062 w 2948377"/>
                <a:gd name="connsiteY34" fmla="*/ 95290 h 2648292"/>
                <a:gd name="connsiteX35" fmla="*/ 1383938 w 2948377"/>
                <a:gd name="connsiteY35" fmla="*/ 76978 h 2648292"/>
                <a:gd name="connsiteX36" fmla="*/ 1690427 w 2948377"/>
                <a:gd name="connsiteY36" fmla="*/ 101307 h 2648292"/>
                <a:gd name="connsiteX37" fmla="*/ 1714077 w 2948377"/>
                <a:gd name="connsiteY37" fmla="*/ 123629 h 2648292"/>
                <a:gd name="connsiteX38" fmla="*/ 1711045 w 2948377"/>
                <a:gd name="connsiteY38" fmla="*/ 161825 h 2648292"/>
                <a:gd name="connsiteX39" fmla="*/ 1643497 w 2948377"/>
                <a:gd name="connsiteY39" fmla="*/ 201201 h 2648292"/>
                <a:gd name="connsiteX40" fmla="*/ 1574381 w 2948377"/>
                <a:gd name="connsiteY40" fmla="*/ 182805 h 2648292"/>
                <a:gd name="connsiteX41" fmla="*/ 1498262 w 2948377"/>
                <a:gd name="connsiteY41" fmla="*/ 190290 h 2648292"/>
                <a:gd name="connsiteX42" fmla="*/ 1486831 w 2948377"/>
                <a:gd name="connsiteY42" fmla="*/ 192304 h 2648292"/>
                <a:gd name="connsiteX43" fmla="*/ 1549636 w 2948377"/>
                <a:gd name="connsiteY43" fmla="*/ 1021981 h 2648292"/>
                <a:gd name="connsiteX44" fmla="*/ 1607568 w 2948377"/>
                <a:gd name="connsiteY44" fmla="*/ 1026579 h 2648292"/>
                <a:gd name="connsiteX45" fmla="*/ 1797361 w 2948377"/>
                <a:gd name="connsiteY45" fmla="*/ 1123444 h 2648292"/>
                <a:gd name="connsiteX46" fmla="*/ 1815864 w 2948377"/>
                <a:gd name="connsiteY46" fmla="*/ 1156214 h 2648292"/>
                <a:gd name="connsiteX47" fmla="*/ 1850487 w 2948377"/>
                <a:gd name="connsiteY47" fmla="*/ 1140832 h 2648292"/>
                <a:gd name="connsiteX48" fmla="*/ 2096075 w 2948377"/>
                <a:gd name="connsiteY48" fmla="*/ 1111219 h 2648292"/>
                <a:gd name="connsiteX49" fmla="*/ 2665082 w 2948377"/>
                <a:gd name="connsiteY49" fmla="*/ 1655343 h 2648292"/>
                <a:gd name="connsiteX50" fmla="*/ 2667174 w 2948377"/>
                <a:gd name="connsiteY50" fmla="*/ 1753737 h 2648292"/>
                <a:gd name="connsiteX51" fmla="*/ 2669951 w 2948377"/>
                <a:gd name="connsiteY51" fmla="*/ 1753957 h 2648292"/>
                <a:gd name="connsiteX52" fmla="*/ 2644070 w 2948377"/>
                <a:gd name="connsiteY52" fmla="*/ 2080004 h 2648292"/>
                <a:gd name="connsiteX53" fmla="*/ 2732935 w 2948377"/>
                <a:gd name="connsiteY53" fmla="*/ 2095346 h 2648292"/>
                <a:gd name="connsiteX54" fmla="*/ 2948129 w 2948377"/>
                <a:gd name="connsiteY54" fmla="*/ 2269928 h 2648292"/>
                <a:gd name="connsiteX55" fmla="*/ 2537680 w 2948377"/>
                <a:gd name="connsiteY55" fmla="*/ 2622513 h 2648292"/>
                <a:gd name="connsiteX56" fmla="*/ 2202761 w 2948377"/>
                <a:gd name="connsiteY56" fmla="*/ 2210762 h 2648292"/>
                <a:gd name="connsiteX57" fmla="*/ 2237296 w 2948377"/>
                <a:gd name="connsiteY57" fmla="*/ 2146969 h 2648292"/>
                <a:gd name="connsiteX58" fmla="*/ 2241504 w 2948377"/>
                <a:gd name="connsiteY58" fmla="*/ 2143969 h 2648292"/>
                <a:gd name="connsiteX59" fmla="*/ 2273512 w 2948377"/>
                <a:gd name="connsiteY59" fmla="*/ 1740735 h 2648292"/>
                <a:gd name="connsiteX60" fmla="*/ 2272734 w 2948377"/>
                <a:gd name="connsiteY60" fmla="*/ 1704113 h 2648292"/>
                <a:gd name="connsiteX61" fmla="*/ 2064796 w 2948377"/>
                <a:gd name="connsiteY61" fmla="*/ 1505270 h 2648292"/>
                <a:gd name="connsiteX62" fmla="*/ 1844696 w 2948377"/>
                <a:gd name="connsiteY62" fmla="*/ 1627271 h 2648292"/>
                <a:gd name="connsiteX63" fmla="*/ 1825957 w 2948377"/>
                <a:gd name="connsiteY63" fmla="*/ 1692831 h 2648292"/>
                <a:gd name="connsiteX64" fmla="*/ 1819630 w 2948377"/>
                <a:gd name="connsiteY64" fmla="*/ 1727656 h 2648292"/>
                <a:gd name="connsiteX65" fmla="*/ 1516987 w 2948377"/>
                <a:gd name="connsiteY65" fmla="*/ 2082891 h 2648292"/>
                <a:gd name="connsiteX66" fmla="*/ 1442610 w 2948377"/>
                <a:gd name="connsiteY66" fmla="*/ 2110657 h 2648292"/>
                <a:gd name="connsiteX67" fmla="*/ 1419623 w 2948377"/>
                <a:gd name="connsiteY67" fmla="*/ 2134409 h 2648292"/>
                <a:gd name="connsiteX68" fmla="*/ 1363924 w 2948377"/>
                <a:gd name="connsiteY68" fmla="*/ 2173390 h 2648292"/>
                <a:gd name="connsiteX69" fmla="*/ 1336728 w 2948377"/>
                <a:gd name="connsiteY69" fmla="*/ 2185471 h 2648292"/>
                <a:gd name="connsiteX70" fmla="*/ 1310832 w 2948377"/>
                <a:gd name="connsiteY70" fmla="*/ 2261648 h 2648292"/>
                <a:gd name="connsiteX71" fmla="*/ 862366 w 2948377"/>
                <a:gd name="connsiteY71" fmla="*/ 2647187 h 26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948377" h="2648292">
                  <a:moveTo>
                    <a:pt x="862366" y="2647187"/>
                  </a:moveTo>
                  <a:cubicBezTo>
                    <a:pt x="635925" y="2629213"/>
                    <a:pt x="533948" y="2405473"/>
                    <a:pt x="492760" y="2196711"/>
                  </a:cubicBezTo>
                  <a:lnTo>
                    <a:pt x="480740" y="2115118"/>
                  </a:lnTo>
                  <a:lnTo>
                    <a:pt x="460008" y="2101639"/>
                  </a:lnTo>
                  <a:cubicBezTo>
                    <a:pt x="442225" y="2087453"/>
                    <a:pt x="425868" y="2071607"/>
                    <a:pt x="411157" y="2054358"/>
                  </a:cubicBezTo>
                  <a:lnTo>
                    <a:pt x="392451" y="2027631"/>
                  </a:lnTo>
                  <a:lnTo>
                    <a:pt x="382125" y="2023504"/>
                  </a:lnTo>
                  <a:cubicBezTo>
                    <a:pt x="283978" y="1972488"/>
                    <a:pt x="203266" y="1893872"/>
                    <a:pt x="149417" y="1798708"/>
                  </a:cubicBezTo>
                  <a:lnTo>
                    <a:pt x="118221" y="1718014"/>
                  </a:lnTo>
                  <a:lnTo>
                    <a:pt x="100836" y="1703173"/>
                  </a:lnTo>
                  <a:cubicBezTo>
                    <a:pt x="41579" y="1634249"/>
                    <a:pt x="0" y="1472891"/>
                    <a:pt x="0" y="1284827"/>
                  </a:cubicBezTo>
                  <a:cubicBezTo>
                    <a:pt x="0" y="1034075"/>
                    <a:pt x="73918" y="830801"/>
                    <a:pt x="165100" y="830801"/>
                  </a:cubicBezTo>
                  <a:cubicBezTo>
                    <a:pt x="113134" y="937982"/>
                    <a:pt x="82550" y="1106192"/>
                    <a:pt x="82550" y="1284827"/>
                  </a:cubicBezTo>
                  <a:lnTo>
                    <a:pt x="86182" y="1370092"/>
                  </a:lnTo>
                  <a:lnTo>
                    <a:pt x="100775" y="1186255"/>
                  </a:lnTo>
                  <a:cubicBezTo>
                    <a:pt x="105338" y="1128776"/>
                    <a:pt x="127050" y="1076765"/>
                    <a:pt x="160491" y="1034845"/>
                  </a:cubicBezTo>
                  <a:lnTo>
                    <a:pt x="176680" y="1018118"/>
                  </a:lnTo>
                  <a:lnTo>
                    <a:pt x="397583" y="91290"/>
                  </a:lnTo>
                  <a:lnTo>
                    <a:pt x="389435" y="79838"/>
                  </a:lnTo>
                  <a:cubicBezTo>
                    <a:pt x="386309" y="72546"/>
                    <a:pt x="384884" y="64687"/>
                    <a:pt x="385525" y="56608"/>
                  </a:cubicBezTo>
                  <a:cubicBezTo>
                    <a:pt x="386536" y="43876"/>
                    <a:pt x="387547" y="31144"/>
                    <a:pt x="388558" y="18412"/>
                  </a:cubicBezTo>
                  <a:cubicBezTo>
                    <a:pt x="389449" y="7191"/>
                    <a:pt x="401481" y="-1007"/>
                    <a:pt x="415434" y="100"/>
                  </a:cubicBezTo>
                  <a:lnTo>
                    <a:pt x="721923" y="24429"/>
                  </a:lnTo>
                  <a:cubicBezTo>
                    <a:pt x="735875" y="25536"/>
                    <a:pt x="746464" y="35531"/>
                    <a:pt x="745573" y="46751"/>
                  </a:cubicBezTo>
                  <a:lnTo>
                    <a:pt x="742541" y="84947"/>
                  </a:lnTo>
                  <a:cubicBezTo>
                    <a:pt x="739976" y="117263"/>
                    <a:pt x="703873" y="121487"/>
                    <a:pt x="674993" y="124323"/>
                  </a:cubicBezTo>
                  <a:cubicBezTo>
                    <a:pt x="646115" y="127158"/>
                    <a:pt x="619045" y="107150"/>
                    <a:pt x="605877" y="105927"/>
                  </a:cubicBezTo>
                  <a:cubicBezTo>
                    <a:pt x="577211" y="103741"/>
                    <a:pt x="553484" y="108576"/>
                    <a:pt x="529758" y="113412"/>
                  </a:cubicBezTo>
                  <a:lnTo>
                    <a:pt x="518327" y="115426"/>
                  </a:lnTo>
                  <a:lnTo>
                    <a:pt x="581132" y="945102"/>
                  </a:lnTo>
                  <a:lnTo>
                    <a:pt x="1169773" y="991827"/>
                  </a:lnTo>
                  <a:lnTo>
                    <a:pt x="1366087" y="168168"/>
                  </a:lnTo>
                  <a:lnTo>
                    <a:pt x="1357939" y="156716"/>
                  </a:lnTo>
                  <a:cubicBezTo>
                    <a:pt x="1354813" y="149424"/>
                    <a:pt x="1353387" y="141565"/>
                    <a:pt x="1354029" y="133486"/>
                  </a:cubicBezTo>
                  <a:cubicBezTo>
                    <a:pt x="1355039" y="120754"/>
                    <a:pt x="1356051" y="108022"/>
                    <a:pt x="1357062" y="95290"/>
                  </a:cubicBezTo>
                  <a:cubicBezTo>
                    <a:pt x="1357952" y="84069"/>
                    <a:pt x="1369985" y="75871"/>
                    <a:pt x="1383938" y="76978"/>
                  </a:cubicBezTo>
                  <a:lnTo>
                    <a:pt x="1690427" y="101307"/>
                  </a:lnTo>
                  <a:cubicBezTo>
                    <a:pt x="1704379" y="102414"/>
                    <a:pt x="1714967" y="112409"/>
                    <a:pt x="1714077" y="123629"/>
                  </a:cubicBezTo>
                  <a:lnTo>
                    <a:pt x="1711045" y="161825"/>
                  </a:lnTo>
                  <a:cubicBezTo>
                    <a:pt x="1708479" y="194141"/>
                    <a:pt x="1672377" y="198365"/>
                    <a:pt x="1643497" y="201201"/>
                  </a:cubicBezTo>
                  <a:cubicBezTo>
                    <a:pt x="1614618" y="204036"/>
                    <a:pt x="1587549" y="184028"/>
                    <a:pt x="1574381" y="182805"/>
                  </a:cubicBezTo>
                  <a:cubicBezTo>
                    <a:pt x="1545715" y="180619"/>
                    <a:pt x="1521988" y="185454"/>
                    <a:pt x="1498262" y="190290"/>
                  </a:cubicBezTo>
                  <a:lnTo>
                    <a:pt x="1486831" y="192304"/>
                  </a:lnTo>
                  <a:lnTo>
                    <a:pt x="1549636" y="1021981"/>
                  </a:lnTo>
                  <a:lnTo>
                    <a:pt x="1607568" y="1026579"/>
                  </a:lnTo>
                  <a:cubicBezTo>
                    <a:pt x="1684207" y="1032662"/>
                    <a:pt x="1751125" y="1069234"/>
                    <a:pt x="1797361" y="1123444"/>
                  </a:cubicBezTo>
                  <a:lnTo>
                    <a:pt x="1815864" y="1156214"/>
                  </a:lnTo>
                  <a:lnTo>
                    <a:pt x="1850487" y="1140832"/>
                  </a:lnTo>
                  <a:cubicBezTo>
                    <a:pt x="1927274" y="1115306"/>
                    <a:pt x="2010335" y="1104413"/>
                    <a:pt x="2096075" y="1111219"/>
                  </a:cubicBezTo>
                  <a:cubicBezTo>
                    <a:pt x="2396164" y="1135040"/>
                    <a:pt x="2629640" y="1367774"/>
                    <a:pt x="2665082" y="1655343"/>
                  </a:cubicBezTo>
                  <a:lnTo>
                    <a:pt x="2667174" y="1753737"/>
                  </a:lnTo>
                  <a:lnTo>
                    <a:pt x="2669951" y="1753957"/>
                  </a:lnTo>
                  <a:lnTo>
                    <a:pt x="2644070" y="2080004"/>
                  </a:lnTo>
                  <a:lnTo>
                    <a:pt x="2732935" y="2095346"/>
                  </a:lnTo>
                  <a:cubicBezTo>
                    <a:pt x="2864649" y="2131751"/>
                    <a:pt x="2953714" y="2199569"/>
                    <a:pt x="2948129" y="2269928"/>
                  </a:cubicBezTo>
                  <a:cubicBezTo>
                    <a:pt x="2940683" y="2363740"/>
                    <a:pt x="2832100" y="2645884"/>
                    <a:pt x="2537680" y="2622513"/>
                  </a:cubicBezTo>
                  <a:cubicBezTo>
                    <a:pt x="2243260" y="2599143"/>
                    <a:pt x="2195314" y="2304574"/>
                    <a:pt x="2202761" y="2210762"/>
                  </a:cubicBezTo>
                  <a:cubicBezTo>
                    <a:pt x="2204622" y="2187309"/>
                    <a:pt x="2216824" y="2165794"/>
                    <a:pt x="2237296" y="2146969"/>
                  </a:cubicBezTo>
                  <a:lnTo>
                    <a:pt x="2241504" y="2143969"/>
                  </a:lnTo>
                  <a:lnTo>
                    <a:pt x="2273512" y="1740735"/>
                  </a:lnTo>
                  <a:lnTo>
                    <a:pt x="2272734" y="1704113"/>
                  </a:lnTo>
                  <a:cubicBezTo>
                    <a:pt x="2259782" y="1599025"/>
                    <a:pt x="2174460" y="1513975"/>
                    <a:pt x="2064796" y="1505270"/>
                  </a:cubicBezTo>
                  <a:cubicBezTo>
                    <a:pt x="1970798" y="1497808"/>
                    <a:pt x="1885612" y="1548557"/>
                    <a:pt x="1844696" y="1627271"/>
                  </a:cubicBezTo>
                  <a:lnTo>
                    <a:pt x="1825957" y="1692831"/>
                  </a:lnTo>
                  <a:lnTo>
                    <a:pt x="1819630" y="1727656"/>
                  </a:lnTo>
                  <a:cubicBezTo>
                    <a:pt x="1773856" y="1886212"/>
                    <a:pt x="1661548" y="2014370"/>
                    <a:pt x="1516987" y="2082891"/>
                  </a:cubicBezTo>
                  <a:lnTo>
                    <a:pt x="1442610" y="2110657"/>
                  </a:lnTo>
                  <a:lnTo>
                    <a:pt x="1419623" y="2134409"/>
                  </a:lnTo>
                  <a:cubicBezTo>
                    <a:pt x="1402375" y="2149120"/>
                    <a:pt x="1383722" y="2162187"/>
                    <a:pt x="1363924" y="2173390"/>
                  </a:cubicBezTo>
                  <a:lnTo>
                    <a:pt x="1336728" y="2185471"/>
                  </a:lnTo>
                  <a:lnTo>
                    <a:pt x="1310832" y="2261648"/>
                  </a:lnTo>
                  <a:cubicBezTo>
                    <a:pt x="1231902" y="2460875"/>
                    <a:pt x="1088806" y="2665162"/>
                    <a:pt x="862366" y="2647187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1D41D004-0AC5-4979-91B8-A1BF25878681}"/>
                </a:ext>
              </a:extLst>
            </p:cNvPr>
            <p:cNvSpPr/>
            <p:nvPr/>
          </p:nvSpPr>
          <p:spPr>
            <a:xfrm>
              <a:off x="2776538" y="2754629"/>
              <a:ext cx="342900" cy="285749"/>
            </a:xfrm>
            <a:custGeom>
              <a:avLst/>
              <a:gdLst>
                <a:gd name="connsiteX0" fmla="*/ 174846 w 342900"/>
                <a:gd name="connsiteY0" fmla="*/ 0 h 285749"/>
                <a:gd name="connsiteX1" fmla="*/ 342900 w 342900"/>
                <a:gd name="connsiteY1" fmla="*/ 197916 h 285749"/>
                <a:gd name="connsiteX2" fmla="*/ 171450 w 342900"/>
                <a:gd name="connsiteY2" fmla="*/ 285749 h 285749"/>
                <a:gd name="connsiteX3" fmla="*/ 50217 w 342900"/>
                <a:gd name="connsiteY3" fmla="*/ 260023 h 285749"/>
                <a:gd name="connsiteX4" fmla="*/ 22644 w 342900"/>
                <a:gd name="connsiteY4" fmla="*/ 239072 h 285749"/>
                <a:gd name="connsiteX5" fmla="*/ 97280 w 342900"/>
                <a:gd name="connsiteY5" fmla="*/ 229008 h 285749"/>
                <a:gd name="connsiteX6" fmla="*/ 158518 w 342900"/>
                <a:gd name="connsiteY6" fmla="*/ 210842 h 285749"/>
                <a:gd name="connsiteX7" fmla="*/ 180974 w 342900"/>
                <a:gd name="connsiteY7" fmla="*/ 188598 h 285749"/>
                <a:gd name="connsiteX8" fmla="*/ 180976 w 342900"/>
                <a:gd name="connsiteY8" fmla="*/ 188597 h 285749"/>
                <a:gd name="connsiteX9" fmla="*/ 180974 w 342900"/>
                <a:gd name="connsiteY9" fmla="*/ 188597 h 285749"/>
                <a:gd name="connsiteX10" fmla="*/ 180974 w 342900"/>
                <a:gd name="connsiteY10" fmla="*/ 188598 h 285749"/>
                <a:gd name="connsiteX11" fmla="*/ 54965 w 342900"/>
                <a:gd name="connsiteY11" fmla="*/ 209630 h 285749"/>
                <a:gd name="connsiteX12" fmla="*/ 5536 w 342900"/>
                <a:gd name="connsiteY12" fmla="*/ 211964 h 285749"/>
                <a:gd name="connsiteX13" fmla="*/ 0 w 342900"/>
                <a:gd name="connsiteY13" fmla="*/ 197916 h 285749"/>
                <a:gd name="connsiteX14" fmla="*/ 174846 w 342900"/>
                <a:gd name="connsiteY14" fmla="*/ 0 h 28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2900" h="285749">
                  <a:moveTo>
                    <a:pt x="174846" y="0"/>
                  </a:moveTo>
                  <a:cubicBezTo>
                    <a:pt x="310292" y="0"/>
                    <a:pt x="342900" y="149408"/>
                    <a:pt x="342900" y="197916"/>
                  </a:cubicBezTo>
                  <a:cubicBezTo>
                    <a:pt x="342900" y="246425"/>
                    <a:pt x="266139" y="285749"/>
                    <a:pt x="171450" y="285749"/>
                  </a:cubicBezTo>
                  <a:cubicBezTo>
                    <a:pt x="124105" y="285749"/>
                    <a:pt x="81243" y="275918"/>
                    <a:pt x="50217" y="260023"/>
                  </a:cubicBezTo>
                  <a:lnTo>
                    <a:pt x="22644" y="239072"/>
                  </a:lnTo>
                  <a:lnTo>
                    <a:pt x="97280" y="229008"/>
                  </a:lnTo>
                  <a:cubicBezTo>
                    <a:pt x="123135" y="223837"/>
                    <a:pt x="144059" y="217680"/>
                    <a:pt x="158518" y="210842"/>
                  </a:cubicBezTo>
                  <a:lnTo>
                    <a:pt x="180974" y="188598"/>
                  </a:lnTo>
                  <a:lnTo>
                    <a:pt x="180976" y="188597"/>
                  </a:lnTo>
                  <a:lnTo>
                    <a:pt x="180974" y="188597"/>
                  </a:lnTo>
                  <a:lnTo>
                    <a:pt x="180974" y="188598"/>
                  </a:lnTo>
                  <a:lnTo>
                    <a:pt x="54965" y="209630"/>
                  </a:lnTo>
                  <a:lnTo>
                    <a:pt x="5536" y="211964"/>
                  </a:lnTo>
                  <a:lnTo>
                    <a:pt x="0" y="197916"/>
                  </a:lnTo>
                  <a:cubicBezTo>
                    <a:pt x="0" y="149408"/>
                    <a:pt x="39401" y="0"/>
                    <a:pt x="174846" y="0"/>
                  </a:cubicBez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" name="楕円 229">
              <a:extLst>
                <a:ext uri="{FF2B5EF4-FFF2-40B4-BE49-F238E27FC236}">
                  <a16:creationId xmlns:a16="http://schemas.microsoft.com/office/drawing/2014/main" id="{7C9D6584-7AB0-416E-86F9-07EBB49A99F6}"/>
                </a:ext>
              </a:extLst>
            </p:cNvPr>
            <p:cNvSpPr/>
            <p:nvPr/>
          </p:nvSpPr>
          <p:spPr>
            <a:xfrm>
              <a:off x="2857023" y="2687001"/>
              <a:ext cx="124302" cy="103824"/>
            </a:xfrm>
            <a:custGeom>
              <a:avLst/>
              <a:gdLst>
                <a:gd name="connsiteX0" fmla="*/ 0 w 769333"/>
                <a:gd name="connsiteY0" fmla="*/ 285750 h 571499"/>
                <a:gd name="connsiteX1" fmla="*/ 384667 w 769333"/>
                <a:gd name="connsiteY1" fmla="*/ 0 h 571499"/>
                <a:gd name="connsiteX2" fmla="*/ 769334 w 769333"/>
                <a:gd name="connsiteY2" fmla="*/ 285750 h 571499"/>
                <a:gd name="connsiteX3" fmla="*/ 384667 w 769333"/>
                <a:gd name="connsiteY3" fmla="*/ 571500 h 571499"/>
                <a:gd name="connsiteX4" fmla="*/ 0 w 769333"/>
                <a:gd name="connsiteY4" fmla="*/ 285750 h 571499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334" h="929640">
                  <a:moveTo>
                    <a:pt x="0" y="643890"/>
                  </a:moveTo>
                  <a:cubicBezTo>
                    <a:pt x="0" y="486075"/>
                    <a:pt x="88401" y="0"/>
                    <a:pt x="392287" y="0"/>
                  </a:cubicBezTo>
                  <a:cubicBezTo>
                    <a:pt x="696173" y="0"/>
                    <a:pt x="769334" y="486075"/>
                    <a:pt x="769334" y="643890"/>
                  </a:cubicBezTo>
                  <a:cubicBezTo>
                    <a:pt x="769334" y="801705"/>
                    <a:pt x="597113" y="929640"/>
                    <a:pt x="384667" y="929640"/>
                  </a:cubicBezTo>
                  <a:cubicBezTo>
                    <a:pt x="172221" y="929640"/>
                    <a:pt x="0" y="801705"/>
                    <a:pt x="0" y="64389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F125F4EC-2008-4E1F-949F-6C84947171C7}"/>
                </a:ext>
              </a:extLst>
            </p:cNvPr>
            <p:cNvSpPr/>
            <p:nvPr/>
          </p:nvSpPr>
          <p:spPr>
            <a:xfrm>
              <a:off x="3052283" y="2580793"/>
              <a:ext cx="171930" cy="17193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9F459B2E-5603-44E9-B71E-E325E00B7596}"/>
                </a:ext>
              </a:extLst>
            </p:cNvPr>
            <p:cNvSpPr/>
            <p:nvPr/>
          </p:nvSpPr>
          <p:spPr>
            <a:xfrm>
              <a:off x="3080858" y="2609368"/>
              <a:ext cx="114780" cy="11478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7E2FBD8A-2B70-483E-A801-D5D6966CA943}"/>
                </a:ext>
              </a:extLst>
            </p:cNvPr>
            <p:cNvSpPr/>
            <p:nvPr/>
          </p:nvSpPr>
          <p:spPr>
            <a:xfrm>
              <a:off x="3058713" y="2580793"/>
              <a:ext cx="165500" cy="70040"/>
            </a:xfrm>
            <a:custGeom>
              <a:avLst/>
              <a:gdLst>
                <a:gd name="connsiteX0" fmla="*/ 82750 w 165500"/>
                <a:gd name="connsiteY0" fmla="*/ 0 h 70040"/>
                <a:gd name="connsiteX1" fmla="*/ 161960 w 165500"/>
                <a:gd name="connsiteY1" fmla="*/ 52504 h 70040"/>
                <a:gd name="connsiteX2" fmla="*/ 165500 w 165500"/>
                <a:gd name="connsiteY2" fmla="*/ 70040 h 70040"/>
                <a:gd name="connsiteX3" fmla="*/ 82750 w 165500"/>
                <a:gd name="connsiteY3" fmla="*/ 67628 h 70040"/>
                <a:gd name="connsiteX4" fmla="*/ 0 w 165500"/>
                <a:gd name="connsiteY4" fmla="*/ 70040 h 70040"/>
                <a:gd name="connsiteX5" fmla="*/ 3541 w 165500"/>
                <a:gd name="connsiteY5" fmla="*/ 52504 h 70040"/>
                <a:gd name="connsiteX6" fmla="*/ 82750 w 165500"/>
                <a:gd name="connsiteY6" fmla="*/ 0 h 7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500" h="70040">
                  <a:moveTo>
                    <a:pt x="82750" y="0"/>
                  </a:moveTo>
                  <a:cubicBezTo>
                    <a:pt x="118358" y="0"/>
                    <a:pt x="148909" y="21650"/>
                    <a:pt x="161960" y="52504"/>
                  </a:cubicBezTo>
                  <a:lnTo>
                    <a:pt x="165500" y="70040"/>
                  </a:lnTo>
                  <a:lnTo>
                    <a:pt x="82750" y="67628"/>
                  </a:lnTo>
                  <a:lnTo>
                    <a:pt x="0" y="70040"/>
                  </a:lnTo>
                  <a:lnTo>
                    <a:pt x="3541" y="52504"/>
                  </a:lnTo>
                  <a:cubicBezTo>
                    <a:pt x="16591" y="21650"/>
                    <a:pt x="47142" y="0"/>
                    <a:pt x="82750" y="0"/>
                  </a:cubicBezTo>
                  <a:close/>
                </a:path>
              </a:pathLst>
            </a:custGeom>
            <a:solidFill>
              <a:srgbClr val="FF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9041466B-8BF8-4456-9845-6A9B19E9DEF3}"/>
              </a:ext>
            </a:extLst>
          </p:cNvPr>
          <p:cNvSpPr txBox="1"/>
          <p:nvPr/>
        </p:nvSpPr>
        <p:spPr>
          <a:xfrm>
            <a:off x="6889511" y="6180799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ラクダ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FE50AE08-6BA1-4B68-ADB0-AC52CB9A1C24}"/>
              </a:ext>
            </a:extLst>
          </p:cNvPr>
          <p:cNvGrpSpPr/>
          <p:nvPr/>
        </p:nvGrpSpPr>
        <p:grpSpPr>
          <a:xfrm>
            <a:off x="471974" y="1081698"/>
            <a:ext cx="1754823" cy="1130649"/>
            <a:chOff x="1186906" y="4056827"/>
            <a:chExt cx="2669102" cy="1719726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B5CCB566-2E80-4FB5-A1DA-FA0D3D5C9A27}"/>
                </a:ext>
              </a:extLst>
            </p:cNvPr>
            <p:cNvGrpSpPr/>
            <p:nvPr/>
          </p:nvGrpSpPr>
          <p:grpSpPr>
            <a:xfrm>
              <a:off x="1233747" y="4056827"/>
              <a:ext cx="2562286" cy="1719726"/>
              <a:chOff x="1612263" y="3629372"/>
              <a:chExt cx="2562286" cy="1719726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55C8C96E-3FB5-46DF-9313-C655AAFDF11E}"/>
                  </a:ext>
                </a:extLst>
              </p:cNvPr>
              <p:cNvGrpSpPr/>
              <p:nvPr/>
            </p:nvGrpSpPr>
            <p:grpSpPr>
              <a:xfrm>
                <a:off x="1612263" y="3812399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6A76D19D-DBE8-48FE-A5B9-A5E3BE770825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D9E9AA2D-44C5-4858-A9A5-4D264A7F769A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1" name="楕円 100">
                    <a:extLst>
                      <a:ext uri="{FF2B5EF4-FFF2-40B4-BE49-F238E27FC236}">
                        <a16:creationId xmlns:a16="http://schemas.microsoft.com/office/drawing/2014/main" id="{71A1791F-AC8B-4860-973B-D9AE1AC04CC1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1409B77C-A378-40EB-B1EE-693CE252B4BE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1ADD3FB0-1C05-4D95-9482-0DBF0E89759B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688C35CD-B94F-4F73-B4D2-87C044A1871E}"/>
                  </a:ext>
                </a:extLst>
              </p:cNvPr>
              <p:cNvSpPr/>
              <p:nvPr/>
            </p:nvSpPr>
            <p:spPr>
              <a:xfrm rot="21387295">
                <a:off x="3138999" y="362937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635EA74C-F069-47B5-92BC-D518E592AF58}"/>
                  </a:ext>
                </a:extLst>
              </p:cNvPr>
              <p:cNvSpPr/>
              <p:nvPr/>
            </p:nvSpPr>
            <p:spPr>
              <a:xfrm rot="1018088">
                <a:off x="3212959" y="386484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11F5ACB5-16FE-4042-9DAF-519FAC607106}"/>
                  </a:ext>
                </a:extLst>
              </p:cNvPr>
              <p:cNvSpPr/>
              <p:nvPr/>
            </p:nvSpPr>
            <p:spPr>
              <a:xfrm rot="212705" flipH="1">
                <a:off x="1800872" y="368954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CDC30A8F-777A-4C0B-8CC9-93346F407BC8}"/>
                  </a:ext>
                </a:extLst>
              </p:cNvPr>
              <p:cNvSpPr/>
              <p:nvPr/>
            </p:nvSpPr>
            <p:spPr>
              <a:xfrm rot="20581912" flipH="1">
                <a:off x="1647286" y="388733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4522400F-9C5A-4B26-B743-E80D3DCDD189}"/>
                  </a:ext>
                </a:extLst>
              </p:cNvPr>
              <p:cNvSpPr/>
              <p:nvPr/>
            </p:nvSpPr>
            <p:spPr>
              <a:xfrm rot="1018088">
                <a:off x="3189693" y="437928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8B71C61F-01CD-4E85-B6A5-7C3483CEC604}"/>
                  </a:ext>
                </a:extLst>
              </p:cNvPr>
              <p:cNvSpPr/>
              <p:nvPr/>
            </p:nvSpPr>
            <p:spPr>
              <a:xfrm rot="20581912" flipH="1">
                <a:off x="1666336" y="429690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02FE35E3-2373-4460-9A70-7F5ED9F37CF5}"/>
                </a:ext>
              </a:extLst>
            </p:cNvPr>
            <p:cNvGrpSpPr/>
            <p:nvPr/>
          </p:nvGrpSpPr>
          <p:grpSpPr>
            <a:xfrm>
              <a:off x="1186906" y="4209835"/>
              <a:ext cx="2669102" cy="1087606"/>
              <a:chOff x="1043912" y="3820969"/>
              <a:chExt cx="2879348" cy="1173279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19E2A742-0832-412C-9866-6D39A4122FB0}"/>
                  </a:ext>
                </a:extLst>
              </p:cNvPr>
              <p:cNvGrpSpPr/>
              <p:nvPr/>
            </p:nvGrpSpPr>
            <p:grpSpPr>
              <a:xfrm>
                <a:off x="1043912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77" name="星: 16 pt 76">
                  <a:extLst>
                    <a:ext uri="{FF2B5EF4-FFF2-40B4-BE49-F238E27FC236}">
                      <a16:creationId xmlns:a16="http://schemas.microsoft.com/office/drawing/2014/main" id="{D07A9D41-190B-4912-9106-C17BB24ACBD3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E7376F2A-0685-4FD8-8CF5-8C0B0D234D18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88" name="星: 16 pt 87">
                    <a:extLst>
                      <a:ext uri="{FF2B5EF4-FFF2-40B4-BE49-F238E27FC236}">
                        <a16:creationId xmlns:a16="http://schemas.microsoft.com/office/drawing/2014/main" id="{88C824BC-C2C9-4F11-A4DF-A680D36513C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" name="星: 16 pt 88">
                    <a:extLst>
                      <a:ext uri="{FF2B5EF4-FFF2-40B4-BE49-F238E27FC236}">
                        <a16:creationId xmlns:a16="http://schemas.microsoft.com/office/drawing/2014/main" id="{F9D8E54F-B905-4351-BBD6-94D4FF57D026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733C4FD9-E798-4B37-955A-F89D8CFE32A2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86" name="星: 16 pt 85">
                    <a:extLst>
                      <a:ext uri="{FF2B5EF4-FFF2-40B4-BE49-F238E27FC236}">
                        <a16:creationId xmlns:a16="http://schemas.microsoft.com/office/drawing/2014/main" id="{449CC1B3-4AF4-4D73-8DAF-8D50D97BC8E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7" name="星: 16 pt 86">
                    <a:extLst>
                      <a:ext uri="{FF2B5EF4-FFF2-40B4-BE49-F238E27FC236}">
                        <a16:creationId xmlns:a16="http://schemas.microsoft.com/office/drawing/2014/main" id="{6138EC18-D03F-4513-9CB6-310CA30CC6DE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6EE96A8E-74E7-4735-9BE3-65E87C715CD3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84" name="星: 16 pt 83">
                    <a:extLst>
                      <a:ext uri="{FF2B5EF4-FFF2-40B4-BE49-F238E27FC236}">
                        <a16:creationId xmlns:a16="http://schemas.microsoft.com/office/drawing/2014/main" id="{CB1CD02F-E0B1-49A9-82E3-61BC79A9298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5" name="星: 16 pt 84">
                    <a:extLst>
                      <a:ext uri="{FF2B5EF4-FFF2-40B4-BE49-F238E27FC236}">
                        <a16:creationId xmlns:a16="http://schemas.microsoft.com/office/drawing/2014/main" id="{392B6ED7-9DA9-427B-8FE0-9A6D43401C8F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1" name="星: 16 pt 80">
                  <a:extLst>
                    <a:ext uri="{FF2B5EF4-FFF2-40B4-BE49-F238E27FC236}">
                      <a16:creationId xmlns:a16="http://schemas.microsoft.com/office/drawing/2014/main" id="{21C5E3CC-FBB4-4FE3-9AC1-095753CA39EB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880300D-1016-4243-8BCC-7287966A43C1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20000"/>
                      <a:lumOff val="8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14BAB0BD-CCC8-4606-AFCF-DAA5A2FF2375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4CB21372-5BC6-43CF-82A5-9828976D09A3}"/>
                  </a:ext>
                </a:extLst>
              </p:cNvPr>
              <p:cNvGrpSpPr/>
              <p:nvPr/>
            </p:nvGrpSpPr>
            <p:grpSpPr>
              <a:xfrm flipH="1">
                <a:off x="2765381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63" name="星: 16 pt 62">
                  <a:extLst>
                    <a:ext uri="{FF2B5EF4-FFF2-40B4-BE49-F238E27FC236}">
                      <a16:creationId xmlns:a16="http://schemas.microsoft.com/office/drawing/2014/main" id="{4CFE0EF3-C499-4EF9-8B33-A18E4C8A66C0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1A848038-15CB-4448-AC32-A686DE8917B9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75" name="星: 16 pt 74">
                    <a:extLst>
                      <a:ext uri="{FF2B5EF4-FFF2-40B4-BE49-F238E27FC236}">
                        <a16:creationId xmlns:a16="http://schemas.microsoft.com/office/drawing/2014/main" id="{27554D0E-6446-413F-8F3F-7DE393ADEAA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" name="星: 16 pt 75">
                    <a:extLst>
                      <a:ext uri="{FF2B5EF4-FFF2-40B4-BE49-F238E27FC236}">
                        <a16:creationId xmlns:a16="http://schemas.microsoft.com/office/drawing/2014/main" id="{4ED581C6-0299-40AD-85ED-1C83C7BDFA32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7B2FD5C2-CC34-4E74-88D7-B1F7331D19B7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73" name="星: 16 pt 72">
                    <a:extLst>
                      <a:ext uri="{FF2B5EF4-FFF2-40B4-BE49-F238E27FC236}">
                        <a16:creationId xmlns:a16="http://schemas.microsoft.com/office/drawing/2014/main" id="{B2C6D92B-53E0-47D7-8C3E-E96947ADB11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" name="星: 16 pt 73">
                    <a:extLst>
                      <a:ext uri="{FF2B5EF4-FFF2-40B4-BE49-F238E27FC236}">
                        <a16:creationId xmlns:a16="http://schemas.microsoft.com/office/drawing/2014/main" id="{FA691922-07E8-4CCA-B489-A1F7FB25AB3F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810F445B-CB64-476F-9CA2-AB45B1F41D52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71" name="星: 16 pt 70">
                    <a:extLst>
                      <a:ext uri="{FF2B5EF4-FFF2-40B4-BE49-F238E27FC236}">
                        <a16:creationId xmlns:a16="http://schemas.microsoft.com/office/drawing/2014/main" id="{FC214231-ABE2-4871-9D45-D70B644B867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" name="星: 16 pt 71">
                    <a:extLst>
                      <a:ext uri="{FF2B5EF4-FFF2-40B4-BE49-F238E27FC236}">
                        <a16:creationId xmlns:a16="http://schemas.microsoft.com/office/drawing/2014/main" id="{C08FCB64-C58C-4AAA-95F4-7139E6F28E9F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8" name="星: 16 pt 67">
                  <a:extLst>
                    <a:ext uri="{FF2B5EF4-FFF2-40B4-BE49-F238E27FC236}">
                      <a16:creationId xmlns:a16="http://schemas.microsoft.com/office/drawing/2014/main" id="{58B194F6-C3B4-4423-B0DD-56A84EF82772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067E0085-78A0-425C-940F-3D7B4AA96F5A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20000"/>
                      <a:lumOff val="8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C52F5307-02F7-4CF6-9FA1-B4C2C968093D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12BA1215-DB7A-4D81-AC77-A2C7160F17DB}"/>
                  </a:ext>
                </a:extLst>
              </p:cNvPr>
              <p:cNvGrpSpPr/>
              <p:nvPr/>
            </p:nvGrpSpPr>
            <p:grpSpPr>
              <a:xfrm>
                <a:off x="1949997" y="4092106"/>
                <a:ext cx="1103063" cy="902142"/>
                <a:chOff x="1949997" y="4092106"/>
                <a:chExt cx="1103063" cy="902142"/>
              </a:xfrm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B946FEBF-125D-4643-8209-CCEEAE88996E}"/>
                    </a:ext>
                  </a:extLst>
                </p:cNvPr>
                <p:cNvSpPr/>
                <p:nvPr/>
              </p:nvSpPr>
              <p:spPr>
                <a:xfrm>
                  <a:off x="1949997" y="4096973"/>
                  <a:ext cx="1103063" cy="897275"/>
                </a:xfrm>
                <a:custGeom>
                  <a:avLst/>
                  <a:gdLst>
                    <a:gd name="connsiteX0" fmla="*/ 742051 w 1500277"/>
                    <a:gd name="connsiteY0" fmla="*/ 0 h 1220386"/>
                    <a:gd name="connsiteX1" fmla="*/ 836201 w 1500277"/>
                    <a:gd name="connsiteY1" fmla="*/ 41645 h 1220386"/>
                    <a:gd name="connsiteX2" fmla="*/ 936452 w 1500277"/>
                    <a:gd name="connsiteY2" fmla="*/ 46448 h 1220386"/>
                    <a:gd name="connsiteX3" fmla="*/ 1010169 w 1500277"/>
                    <a:gd name="connsiteY3" fmla="*/ 128204 h 1220386"/>
                    <a:gd name="connsiteX4" fmla="*/ 1101263 w 1500277"/>
                    <a:gd name="connsiteY4" fmla="*/ 178719 h 1220386"/>
                    <a:gd name="connsiteX5" fmla="*/ 1125046 w 1500277"/>
                    <a:gd name="connsiteY5" fmla="*/ 240597 h 1220386"/>
                    <a:gd name="connsiteX6" fmla="*/ 1186678 w 1500277"/>
                    <a:gd name="connsiteY6" fmla="*/ 243055 h 1220386"/>
                    <a:gd name="connsiteX7" fmla="*/ 1260395 w 1500277"/>
                    <a:gd name="connsiteY7" fmla="*/ 311119 h 1220386"/>
                    <a:gd name="connsiteX8" fmla="*/ 1351489 w 1500277"/>
                    <a:gd name="connsiteY8" fmla="*/ 353174 h 1220386"/>
                    <a:gd name="connsiteX9" fmla="*/ 1393544 w 1500277"/>
                    <a:gd name="connsiteY9" fmla="*/ 444268 h 1220386"/>
                    <a:gd name="connsiteX10" fmla="*/ 1461608 w 1500277"/>
                    <a:gd name="connsiteY10" fmla="*/ 517985 h 1220386"/>
                    <a:gd name="connsiteX11" fmla="*/ 1465606 w 1500277"/>
                    <a:gd name="connsiteY11" fmla="*/ 618236 h 1220386"/>
                    <a:gd name="connsiteX12" fmla="*/ 1500277 w 1500277"/>
                    <a:gd name="connsiteY12" fmla="*/ 712386 h 1220386"/>
                    <a:gd name="connsiteX13" fmla="*/ 1465606 w 1500277"/>
                    <a:gd name="connsiteY13" fmla="*/ 806536 h 1220386"/>
                    <a:gd name="connsiteX14" fmla="*/ 1461608 w 1500277"/>
                    <a:gd name="connsiteY14" fmla="*/ 906787 h 1220386"/>
                    <a:gd name="connsiteX15" fmla="*/ 1393544 w 1500277"/>
                    <a:gd name="connsiteY15" fmla="*/ 980504 h 1220386"/>
                    <a:gd name="connsiteX16" fmla="*/ 1351489 w 1500277"/>
                    <a:gd name="connsiteY16" fmla="*/ 1071598 h 1220386"/>
                    <a:gd name="connsiteX17" fmla="*/ 1260395 w 1500277"/>
                    <a:gd name="connsiteY17" fmla="*/ 1113653 h 1220386"/>
                    <a:gd name="connsiteX18" fmla="*/ 1186678 w 1500277"/>
                    <a:gd name="connsiteY18" fmla="*/ 1181717 h 1220386"/>
                    <a:gd name="connsiteX19" fmla="*/ 1086427 w 1500277"/>
                    <a:gd name="connsiteY19" fmla="*/ 1185715 h 1220386"/>
                    <a:gd name="connsiteX20" fmla="*/ 992277 w 1500277"/>
                    <a:gd name="connsiteY20" fmla="*/ 1220386 h 1220386"/>
                    <a:gd name="connsiteX21" fmla="*/ 898127 w 1500277"/>
                    <a:gd name="connsiteY21" fmla="*/ 1185715 h 1220386"/>
                    <a:gd name="connsiteX22" fmla="*/ 826860 w 1500277"/>
                    <a:gd name="connsiteY22" fmla="*/ 1182873 h 1220386"/>
                    <a:gd name="connsiteX23" fmla="*/ 742051 w 1500277"/>
                    <a:gd name="connsiteY23" fmla="*/ 1220386 h 1220386"/>
                    <a:gd name="connsiteX24" fmla="*/ 658580 w 1500277"/>
                    <a:gd name="connsiteY24" fmla="*/ 1183465 h 1220386"/>
                    <a:gd name="connsiteX25" fmla="*/ 602150 w 1500277"/>
                    <a:gd name="connsiteY25" fmla="*/ 1185715 h 1220386"/>
                    <a:gd name="connsiteX26" fmla="*/ 508000 w 1500277"/>
                    <a:gd name="connsiteY26" fmla="*/ 1220386 h 1220386"/>
                    <a:gd name="connsiteX27" fmla="*/ 413850 w 1500277"/>
                    <a:gd name="connsiteY27" fmla="*/ 1185715 h 1220386"/>
                    <a:gd name="connsiteX28" fmla="*/ 313599 w 1500277"/>
                    <a:gd name="connsiteY28" fmla="*/ 1181717 h 1220386"/>
                    <a:gd name="connsiteX29" fmla="*/ 239882 w 1500277"/>
                    <a:gd name="connsiteY29" fmla="*/ 1113653 h 1220386"/>
                    <a:gd name="connsiteX30" fmla="*/ 148788 w 1500277"/>
                    <a:gd name="connsiteY30" fmla="*/ 1071598 h 1220386"/>
                    <a:gd name="connsiteX31" fmla="*/ 106733 w 1500277"/>
                    <a:gd name="connsiteY31" fmla="*/ 980504 h 1220386"/>
                    <a:gd name="connsiteX32" fmla="*/ 38669 w 1500277"/>
                    <a:gd name="connsiteY32" fmla="*/ 906787 h 1220386"/>
                    <a:gd name="connsiteX33" fmla="*/ 34671 w 1500277"/>
                    <a:gd name="connsiteY33" fmla="*/ 806536 h 1220386"/>
                    <a:gd name="connsiteX34" fmla="*/ 0 w 1500277"/>
                    <a:gd name="connsiteY34" fmla="*/ 712386 h 1220386"/>
                    <a:gd name="connsiteX35" fmla="*/ 34671 w 1500277"/>
                    <a:gd name="connsiteY35" fmla="*/ 618236 h 1220386"/>
                    <a:gd name="connsiteX36" fmla="*/ 38669 w 1500277"/>
                    <a:gd name="connsiteY36" fmla="*/ 517985 h 1220386"/>
                    <a:gd name="connsiteX37" fmla="*/ 106733 w 1500277"/>
                    <a:gd name="connsiteY37" fmla="*/ 444268 h 1220386"/>
                    <a:gd name="connsiteX38" fmla="*/ 148788 w 1500277"/>
                    <a:gd name="connsiteY38" fmla="*/ 353174 h 1220386"/>
                    <a:gd name="connsiteX39" fmla="*/ 239882 w 1500277"/>
                    <a:gd name="connsiteY39" fmla="*/ 311119 h 1220386"/>
                    <a:gd name="connsiteX40" fmla="*/ 313599 w 1500277"/>
                    <a:gd name="connsiteY40" fmla="*/ 243055 h 1220386"/>
                    <a:gd name="connsiteX41" fmla="*/ 358805 w 1500277"/>
                    <a:gd name="connsiteY41" fmla="*/ 241252 h 1220386"/>
                    <a:gd name="connsiteX42" fmla="*/ 382839 w 1500277"/>
                    <a:gd name="connsiteY42" fmla="*/ 178719 h 1220386"/>
                    <a:gd name="connsiteX43" fmla="*/ 473933 w 1500277"/>
                    <a:gd name="connsiteY43" fmla="*/ 128204 h 1220386"/>
                    <a:gd name="connsiteX44" fmla="*/ 547650 w 1500277"/>
                    <a:gd name="connsiteY44" fmla="*/ 46448 h 1220386"/>
                    <a:gd name="connsiteX45" fmla="*/ 647901 w 1500277"/>
                    <a:gd name="connsiteY45" fmla="*/ 41645 h 1220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500277" h="1220386">
                      <a:moveTo>
                        <a:pt x="742051" y="0"/>
                      </a:moveTo>
                      <a:lnTo>
                        <a:pt x="836201" y="41645"/>
                      </a:lnTo>
                      <a:lnTo>
                        <a:pt x="936452" y="46448"/>
                      </a:lnTo>
                      <a:lnTo>
                        <a:pt x="1010169" y="128204"/>
                      </a:lnTo>
                      <a:lnTo>
                        <a:pt x="1101263" y="178719"/>
                      </a:lnTo>
                      <a:lnTo>
                        <a:pt x="1125046" y="240597"/>
                      </a:lnTo>
                      <a:lnTo>
                        <a:pt x="1186678" y="243055"/>
                      </a:lnTo>
                      <a:lnTo>
                        <a:pt x="1260395" y="311119"/>
                      </a:lnTo>
                      <a:lnTo>
                        <a:pt x="1351489" y="353174"/>
                      </a:lnTo>
                      <a:lnTo>
                        <a:pt x="1393544" y="444268"/>
                      </a:lnTo>
                      <a:lnTo>
                        <a:pt x="1461608" y="517985"/>
                      </a:lnTo>
                      <a:lnTo>
                        <a:pt x="1465606" y="618236"/>
                      </a:lnTo>
                      <a:lnTo>
                        <a:pt x="1500277" y="712386"/>
                      </a:lnTo>
                      <a:lnTo>
                        <a:pt x="1465606" y="806536"/>
                      </a:lnTo>
                      <a:lnTo>
                        <a:pt x="1461608" y="906787"/>
                      </a:lnTo>
                      <a:lnTo>
                        <a:pt x="1393544" y="980504"/>
                      </a:lnTo>
                      <a:lnTo>
                        <a:pt x="1351489" y="1071598"/>
                      </a:lnTo>
                      <a:lnTo>
                        <a:pt x="1260395" y="1113653"/>
                      </a:lnTo>
                      <a:lnTo>
                        <a:pt x="1186678" y="1181717"/>
                      </a:lnTo>
                      <a:lnTo>
                        <a:pt x="1086427" y="1185715"/>
                      </a:lnTo>
                      <a:lnTo>
                        <a:pt x="992277" y="1220386"/>
                      </a:lnTo>
                      <a:lnTo>
                        <a:pt x="898127" y="1185715"/>
                      </a:lnTo>
                      <a:lnTo>
                        <a:pt x="826860" y="1182873"/>
                      </a:lnTo>
                      <a:lnTo>
                        <a:pt x="742051" y="1220386"/>
                      </a:lnTo>
                      <a:lnTo>
                        <a:pt x="658580" y="1183465"/>
                      </a:lnTo>
                      <a:lnTo>
                        <a:pt x="602150" y="1185715"/>
                      </a:lnTo>
                      <a:lnTo>
                        <a:pt x="508000" y="1220386"/>
                      </a:lnTo>
                      <a:lnTo>
                        <a:pt x="413850" y="1185715"/>
                      </a:lnTo>
                      <a:lnTo>
                        <a:pt x="313599" y="1181717"/>
                      </a:lnTo>
                      <a:lnTo>
                        <a:pt x="239882" y="1113653"/>
                      </a:lnTo>
                      <a:lnTo>
                        <a:pt x="148788" y="1071598"/>
                      </a:lnTo>
                      <a:lnTo>
                        <a:pt x="106733" y="980504"/>
                      </a:lnTo>
                      <a:lnTo>
                        <a:pt x="38669" y="906787"/>
                      </a:lnTo>
                      <a:lnTo>
                        <a:pt x="34671" y="806536"/>
                      </a:lnTo>
                      <a:lnTo>
                        <a:pt x="0" y="712386"/>
                      </a:lnTo>
                      <a:lnTo>
                        <a:pt x="34671" y="618236"/>
                      </a:lnTo>
                      <a:lnTo>
                        <a:pt x="38669" y="517985"/>
                      </a:lnTo>
                      <a:lnTo>
                        <a:pt x="106733" y="444268"/>
                      </a:lnTo>
                      <a:lnTo>
                        <a:pt x="148788" y="353174"/>
                      </a:lnTo>
                      <a:lnTo>
                        <a:pt x="239882" y="311119"/>
                      </a:lnTo>
                      <a:lnTo>
                        <a:pt x="313599" y="243055"/>
                      </a:lnTo>
                      <a:lnTo>
                        <a:pt x="358805" y="241252"/>
                      </a:lnTo>
                      <a:lnTo>
                        <a:pt x="382839" y="178719"/>
                      </a:lnTo>
                      <a:lnTo>
                        <a:pt x="473933" y="128204"/>
                      </a:lnTo>
                      <a:lnTo>
                        <a:pt x="547650" y="46448"/>
                      </a:lnTo>
                      <a:lnTo>
                        <a:pt x="647901" y="41645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48655739-FAC2-4A3D-ABAE-067CBFA86787}"/>
                    </a:ext>
                  </a:extLst>
                </p:cNvPr>
                <p:cNvSpPr/>
                <p:nvPr/>
              </p:nvSpPr>
              <p:spPr>
                <a:xfrm>
                  <a:off x="2383884" y="4092106"/>
                  <a:ext cx="60363" cy="6036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F629A64F-004A-4DE2-8640-AAA61C4F7E16}"/>
                    </a:ext>
                  </a:extLst>
                </p:cNvPr>
                <p:cNvSpPr/>
                <p:nvPr/>
              </p:nvSpPr>
              <p:spPr>
                <a:xfrm>
                  <a:off x="2538722" y="4092106"/>
                  <a:ext cx="60363" cy="6036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8" name="月 57">
                <a:extLst>
                  <a:ext uri="{FF2B5EF4-FFF2-40B4-BE49-F238E27FC236}">
                    <a16:creationId xmlns:a16="http://schemas.microsoft.com/office/drawing/2014/main" id="{F2983A84-ABE6-4E0A-B623-A6FEB4045B2B}"/>
                  </a:ext>
                </a:extLst>
              </p:cNvPr>
              <p:cNvSpPr/>
              <p:nvPr/>
            </p:nvSpPr>
            <p:spPr>
              <a:xfrm rot="7200000">
                <a:off x="2255597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25E38D38-EDEE-458E-8655-B1DBE2C4C79E}"/>
                  </a:ext>
                </a:extLst>
              </p:cNvPr>
              <p:cNvSpPr/>
              <p:nvPr/>
            </p:nvSpPr>
            <p:spPr>
              <a:xfrm rot="14400000" flipH="1">
                <a:off x="2686884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02" name="吹き出し: 円形 101">
            <a:extLst>
              <a:ext uri="{FF2B5EF4-FFF2-40B4-BE49-F238E27FC236}">
                <a16:creationId xmlns:a16="http://schemas.microsoft.com/office/drawing/2014/main" id="{FC1211D4-79BC-4358-AEFF-0CA6C01A4BC9}"/>
              </a:ext>
            </a:extLst>
          </p:cNvPr>
          <p:cNvSpPr/>
          <p:nvPr/>
        </p:nvSpPr>
        <p:spPr>
          <a:xfrm>
            <a:off x="2256932" y="980595"/>
            <a:ext cx="1413342" cy="644520"/>
          </a:xfrm>
          <a:prstGeom prst="wedgeEllipseCallout">
            <a:avLst>
              <a:gd name="adj1" fmla="val -48171"/>
              <a:gd name="adj2" fmla="val 50047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海産物も</a:t>
            </a:r>
            <a:endParaRPr kumimoji="1" lang="en-US" altLang="ja-JP" sz="10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いいよね</a:t>
            </a:r>
          </a:p>
        </p:txBody>
      </p: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D3C97849-0485-48A0-A11A-EE50CD6EB3FF}"/>
              </a:ext>
            </a:extLst>
          </p:cNvPr>
          <p:cNvGrpSpPr/>
          <p:nvPr/>
        </p:nvGrpSpPr>
        <p:grpSpPr>
          <a:xfrm>
            <a:off x="265747" y="2711528"/>
            <a:ext cx="1652911" cy="766918"/>
            <a:chOff x="4935405" y="4391022"/>
            <a:chExt cx="2623475" cy="1194207"/>
          </a:xfrm>
        </p:grpSpPr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9567392F-5089-4C40-85C4-DFE8FDA2E14E}"/>
                </a:ext>
              </a:extLst>
            </p:cNvPr>
            <p:cNvSpPr/>
            <p:nvPr/>
          </p:nvSpPr>
          <p:spPr>
            <a:xfrm rot="16200000">
              <a:off x="6901022" y="4730901"/>
              <a:ext cx="742940" cy="572776"/>
            </a:xfrm>
            <a:custGeom>
              <a:avLst/>
              <a:gdLst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6966" h="435689">
                  <a:moveTo>
                    <a:pt x="313483" y="0"/>
                  </a:moveTo>
                  <a:cubicBezTo>
                    <a:pt x="417977" y="-26"/>
                    <a:pt x="562953" y="257121"/>
                    <a:pt x="626966" y="435689"/>
                  </a:cubicBezTo>
                  <a:lnTo>
                    <a:pt x="623584" y="435689"/>
                  </a:lnTo>
                  <a:lnTo>
                    <a:pt x="606441" y="410755"/>
                  </a:lnTo>
                  <a:cubicBezTo>
                    <a:pt x="514208" y="285646"/>
                    <a:pt x="403007" y="179985"/>
                    <a:pt x="313483" y="180002"/>
                  </a:cubicBezTo>
                  <a:cubicBezTo>
                    <a:pt x="223960" y="180019"/>
                    <a:pt x="114034" y="282736"/>
                    <a:pt x="21960" y="407467"/>
                  </a:cubicBezTo>
                  <a:lnTo>
                    <a:pt x="2567" y="435689"/>
                  </a:lnTo>
                  <a:lnTo>
                    <a:pt x="0" y="435689"/>
                  </a:lnTo>
                  <a:cubicBezTo>
                    <a:pt x="66394" y="249977"/>
                    <a:pt x="208989" y="26"/>
                    <a:pt x="313483" y="0"/>
                  </a:cubicBezTo>
                  <a:close/>
                </a:path>
              </a:pathLst>
            </a:custGeom>
            <a:pattFill prst="dkHorz">
              <a:fgClr>
                <a:sysClr val="windowText" lastClr="000000"/>
              </a:fgClr>
              <a:bgClr>
                <a:srgbClr val="FFFFCC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27B1F570-2FEA-4238-AF81-CEAE57C73460}"/>
                </a:ext>
              </a:extLst>
            </p:cNvPr>
            <p:cNvGrpSpPr/>
            <p:nvPr/>
          </p:nvGrpSpPr>
          <p:grpSpPr>
            <a:xfrm>
              <a:off x="4935405" y="4391022"/>
              <a:ext cx="2242057" cy="1194207"/>
              <a:chOff x="3146827" y="3239049"/>
              <a:chExt cx="3093958" cy="1799931"/>
            </a:xfrm>
          </p:grpSpPr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73A2AA88-CD26-4AC7-8319-ECDF1424D491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" name="月 278">
                <a:extLst>
                  <a:ext uri="{FF2B5EF4-FFF2-40B4-BE49-F238E27FC236}">
                    <a16:creationId xmlns:a16="http://schemas.microsoft.com/office/drawing/2014/main" id="{FBCA8A72-35AF-4DA7-86FE-A49D48F2ADD3}"/>
                  </a:ext>
                </a:extLst>
              </p:cNvPr>
              <p:cNvSpPr/>
              <p:nvPr/>
            </p:nvSpPr>
            <p:spPr>
              <a:xfrm rot="20700000">
                <a:off x="5050737" y="4422561"/>
                <a:ext cx="777734" cy="480889"/>
              </a:xfrm>
              <a:custGeom>
                <a:avLst/>
                <a:gdLst>
                  <a:gd name="connsiteX0" fmla="*/ 213973 w 213973"/>
                  <a:gd name="connsiteY0" fmla="*/ 355262 h 355262"/>
                  <a:gd name="connsiteX1" fmla="*/ 0 w 213973"/>
                  <a:gd name="connsiteY1" fmla="*/ 177631 h 355262"/>
                  <a:gd name="connsiteX2" fmla="*/ 213973 w 213973"/>
                  <a:gd name="connsiteY2" fmla="*/ 0 h 355262"/>
                  <a:gd name="connsiteX3" fmla="*/ 213973 w 213973"/>
                  <a:gd name="connsiteY3" fmla="*/ 355262 h 355262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590" h="319057">
                    <a:moveTo>
                      <a:pt x="223415" y="319057"/>
                    </a:moveTo>
                    <a:cubicBezTo>
                      <a:pt x="105241" y="319057"/>
                      <a:pt x="0" y="182764"/>
                      <a:pt x="0" y="84661"/>
                    </a:cubicBezTo>
                    <a:cubicBezTo>
                      <a:pt x="0" y="-13442"/>
                      <a:pt x="445416" y="709"/>
                      <a:pt x="563590" y="709"/>
                    </a:cubicBezTo>
                    <a:cubicBezTo>
                      <a:pt x="541519" y="167761"/>
                      <a:pt x="157611" y="140174"/>
                      <a:pt x="223415" y="31905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8A4A3AF9-509E-4809-B397-B8EECA0F1336}"/>
                  </a:ext>
                </a:extLst>
              </p:cNvPr>
              <p:cNvSpPr/>
              <p:nvPr/>
            </p:nvSpPr>
            <p:spPr>
              <a:xfrm rot="20943590">
                <a:off x="3989233" y="3416202"/>
                <a:ext cx="385475" cy="360279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" name="月 204">
                <a:extLst>
                  <a:ext uri="{FF2B5EF4-FFF2-40B4-BE49-F238E27FC236}">
                    <a16:creationId xmlns:a16="http://schemas.microsoft.com/office/drawing/2014/main" id="{AF5A3624-A1EA-494B-A2C3-D180CA8CF37E}"/>
                  </a:ext>
                </a:extLst>
              </p:cNvPr>
              <p:cNvSpPr/>
              <p:nvPr/>
            </p:nvSpPr>
            <p:spPr>
              <a:xfrm>
                <a:off x="4215910" y="3239049"/>
                <a:ext cx="1521201" cy="723584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  <a:gd name="connsiteX0" fmla="*/ 1400632 w 1406346"/>
                  <a:gd name="connsiteY0" fmla="*/ 924880 h 924918"/>
                  <a:gd name="connsiteX1" fmla="*/ 16921 w 1406346"/>
                  <a:gd name="connsiteY1" fmla="*/ 666750 h 924918"/>
                  <a:gd name="connsiteX2" fmla="*/ 678235 w 1406346"/>
                  <a:gd name="connsiteY2" fmla="*/ 0 h 924918"/>
                  <a:gd name="connsiteX3" fmla="*/ 742056 w 1406346"/>
                  <a:gd name="connsiteY3" fmla="*/ 273417 h 924918"/>
                  <a:gd name="connsiteX4" fmla="*/ 1400632 w 1406346"/>
                  <a:gd name="connsiteY4" fmla="*/ 924880 h 924918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9132"/>
                  <a:gd name="connsiteY0" fmla="*/ 924880 h 924920"/>
                  <a:gd name="connsiteX1" fmla="*/ 16921 w 1409132"/>
                  <a:gd name="connsiteY1" fmla="*/ 666750 h 924920"/>
                  <a:gd name="connsiteX2" fmla="*/ 678235 w 1409132"/>
                  <a:gd name="connsiteY2" fmla="*/ 0 h 924920"/>
                  <a:gd name="connsiteX3" fmla="*/ 790755 w 1409132"/>
                  <a:gd name="connsiteY3" fmla="*/ 338794 h 924920"/>
                  <a:gd name="connsiteX4" fmla="*/ 1400632 w 1409132"/>
                  <a:gd name="connsiteY4" fmla="*/ 924880 h 924920"/>
                  <a:gd name="connsiteX0" fmla="*/ 1400632 w 1409020"/>
                  <a:gd name="connsiteY0" fmla="*/ 924880 h 924917"/>
                  <a:gd name="connsiteX1" fmla="*/ 16921 w 1409020"/>
                  <a:gd name="connsiteY1" fmla="*/ 666750 h 924917"/>
                  <a:gd name="connsiteX2" fmla="*/ 678235 w 1409020"/>
                  <a:gd name="connsiteY2" fmla="*/ 0 h 924917"/>
                  <a:gd name="connsiteX3" fmla="*/ 784668 w 1409020"/>
                  <a:gd name="connsiteY3" fmla="*/ 289761 h 924917"/>
                  <a:gd name="connsiteX4" fmla="*/ 1400632 w 1409020"/>
                  <a:gd name="connsiteY4" fmla="*/ 924880 h 924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020" h="924917">
                    <a:moveTo>
                      <a:pt x="1400632" y="924880"/>
                    </a:moveTo>
                    <a:cubicBezTo>
                      <a:pt x="1035398" y="924880"/>
                      <a:pt x="137320" y="820897"/>
                      <a:pt x="16921" y="666750"/>
                    </a:cubicBezTo>
                    <a:cubicBezTo>
                      <a:pt x="-103478" y="512603"/>
                      <a:pt x="450224" y="42537"/>
                      <a:pt x="678235" y="0"/>
                    </a:cubicBezTo>
                    <a:cubicBezTo>
                      <a:pt x="691003" y="101746"/>
                      <a:pt x="649051" y="172387"/>
                      <a:pt x="784668" y="289761"/>
                    </a:cubicBezTo>
                    <a:cubicBezTo>
                      <a:pt x="1078558" y="403047"/>
                      <a:pt x="1471481" y="929968"/>
                      <a:pt x="1400632" y="92488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2C51E901-5DD0-4AD4-B972-3D24B13A5927}"/>
                  </a:ext>
                </a:extLst>
              </p:cNvPr>
              <p:cNvSpPr/>
              <p:nvPr/>
            </p:nvSpPr>
            <p:spPr>
              <a:xfrm>
                <a:off x="3146827" y="3505200"/>
                <a:ext cx="3093958" cy="1333501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102744 w 3090671"/>
                  <a:gd name="connsiteY14" fmla="*/ 669820 h 1333500"/>
                  <a:gd name="connsiteX15" fmla="*/ 0 w 3090671"/>
                  <a:gd name="connsiteY15" fmla="*/ 662653 h 1333500"/>
                  <a:gd name="connsiteX16" fmla="*/ 28818 w 3090671"/>
                  <a:gd name="connsiteY16" fmla="*/ 594299 h 1333500"/>
                  <a:gd name="connsiteX17" fmla="*/ 1353308 w 3090671"/>
                  <a:gd name="connsiteY17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0 w 3090671"/>
                  <a:gd name="connsiteY14" fmla="*/ 662653 h 1333500"/>
                  <a:gd name="connsiteX15" fmla="*/ 28818 w 3090671"/>
                  <a:gd name="connsiteY15" fmla="*/ 594299 h 1333500"/>
                  <a:gd name="connsiteX16" fmla="*/ 1353308 w 3090671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330172 w 3093958"/>
                  <a:gd name="connsiteY13" fmla="*/ 716058 h 1333500"/>
                  <a:gd name="connsiteX14" fmla="*/ 0 w 3093958"/>
                  <a:gd name="connsiteY14" fmla="*/ 730846 h 1333500"/>
                  <a:gd name="connsiteX15" fmla="*/ 32105 w 3093958"/>
                  <a:gd name="connsiteY15" fmla="*/ 594299 h 1333500"/>
                  <a:gd name="connsiteX16" fmla="*/ 1356595 w 3093958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49999 w 3093958"/>
                  <a:gd name="connsiteY12" fmla="*/ 765844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349999 w 3093958"/>
                  <a:gd name="connsiteY11" fmla="*/ 765844 h 1333500"/>
                  <a:gd name="connsiteX12" fmla="*/ 0 w 3093958"/>
                  <a:gd name="connsiteY12" fmla="*/ 730846 h 1333500"/>
                  <a:gd name="connsiteX13" fmla="*/ 32105 w 3093958"/>
                  <a:gd name="connsiteY13" fmla="*/ 594299 h 1333500"/>
                  <a:gd name="connsiteX14" fmla="*/ 1356595 w 3093958"/>
                  <a:gd name="connsiteY14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349999 w 3093958"/>
                  <a:gd name="connsiteY10" fmla="*/ 765844 h 1333500"/>
                  <a:gd name="connsiteX11" fmla="*/ 0 w 3093958"/>
                  <a:gd name="connsiteY11" fmla="*/ 730846 h 1333500"/>
                  <a:gd name="connsiteX12" fmla="*/ 32105 w 3093958"/>
                  <a:gd name="connsiteY12" fmla="*/ 594299 h 1333500"/>
                  <a:gd name="connsiteX13" fmla="*/ 1356595 w 3093958"/>
                  <a:gd name="connsiteY13" fmla="*/ 0 h 1333500"/>
                  <a:gd name="connsiteX0" fmla="*/ 1356595 w 3093958"/>
                  <a:gd name="connsiteY0" fmla="*/ 0 h 1333502"/>
                  <a:gd name="connsiteX1" fmla="*/ 2599286 w 3093958"/>
                  <a:gd name="connsiteY1" fmla="*/ 469909 h 1333502"/>
                  <a:gd name="connsiteX2" fmla="*/ 2689581 w 3093958"/>
                  <a:gd name="connsiteY2" fmla="*/ 506728 h 1333502"/>
                  <a:gd name="connsiteX3" fmla="*/ 3080388 w 3093958"/>
                  <a:gd name="connsiteY3" fmla="*/ 648120 h 1333502"/>
                  <a:gd name="connsiteX4" fmla="*/ 3093958 w 3093958"/>
                  <a:gd name="connsiteY4" fmla="*/ 666750 h 1333502"/>
                  <a:gd name="connsiteX5" fmla="*/ 3080388 w 3093958"/>
                  <a:gd name="connsiteY5" fmla="*/ 685380 h 1333502"/>
                  <a:gd name="connsiteX6" fmla="*/ 2689581 w 3093958"/>
                  <a:gd name="connsiteY6" fmla="*/ 826773 h 1333502"/>
                  <a:gd name="connsiteX7" fmla="*/ 2599286 w 3093958"/>
                  <a:gd name="connsiteY7" fmla="*/ 863591 h 1333502"/>
                  <a:gd name="connsiteX8" fmla="*/ 1356595 w 3093958"/>
                  <a:gd name="connsiteY8" fmla="*/ 1333500 h 1333502"/>
                  <a:gd name="connsiteX9" fmla="*/ 51470 w 3093958"/>
                  <a:gd name="connsiteY9" fmla="*/ 860003 h 1333502"/>
                  <a:gd name="connsiteX10" fmla="*/ 349999 w 3093958"/>
                  <a:gd name="connsiteY10" fmla="*/ 765844 h 1333502"/>
                  <a:gd name="connsiteX11" fmla="*/ 0 w 3093958"/>
                  <a:gd name="connsiteY11" fmla="*/ 730846 h 1333502"/>
                  <a:gd name="connsiteX12" fmla="*/ 32105 w 3093958"/>
                  <a:gd name="connsiteY12" fmla="*/ 594299 h 1333502"/>
                  <a:gd name="connsiteX13" fmla="*/ 1356595 w 3093958"/>
                  <a:gd name="connsiteY13" fmla="*/ 0 h 133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3958" h="1333502">
                    <a:moveTo>
                      <a:pt x="1356595" y="0"/>
                    </a:moveTo>
                    <a:cubicBezTo>
                      <a:pt x="1901124" y="0"/>
                      <a:pt x="2372355" y="191401"/>
                      <a:pt x="2599286" y="469909"/>
                    </a:cubicBezTo>
                    <a:lnTo>
                      <a:pt x="2689581" y="506728"/>
                    </a:lnTo>
                    <a:cubicBezTo>
                      <a:pt x="2875668" y="528958"/>
                      <a:pt x="3021883" y="581718"/>
                      <a:pt x="3080388" y="648120"/>
                    </a:cubicBezTo>
                    <a:lnTo>
                      <a:pt x="3093958" y="666750"/>
                    </a:lnTo>
                    <a:lnTo>
                      <a:pt x="3080388" y="685380"/>
                    </a:lnTo>
                    <a:cubicBezTo>
                      <a:pt x="3021883" y="751783"/>
                      <a:pt x="2875668" y="804543"/>
                      <a:pt x="2689581" y="826773"/>
                    </a:cubicBezTo>
                    <a:lnTo>
                      <a:pt x="2599286" y="863591"/>
                    </a:lnTo>
                    <a:cubicBezTo>
                      <a:pt x="2372355" y="1142100"/>
                      <a:pt x="1781231" y="1334098"/>
                      <a:pt x="1356595" y="1333500"/>
                    </a:cubicBezTo>
                    <a:cubicBezTo>
                      <a:pt x="931959" y="1332902"/>
                      <a:pt x="278401" y="1138512"/>
                      <a:pt x="51470" y="860003"/>
                    </a:cubicBezTo>
                    <a:lnTo>
                      <a:pt x="349999" y="765844"/>
                    </a:lnTo>
                    <a:lnTo>
                      <a:pt x="0" y="730846"/>
                    </a:lnTo>
                    <a:lnTo>
                      <a:pt x="32105" y="594299"/>
                    </a:lnTo>
                    <a:cubicBezTo>
                      <a:pt x="207694" y="249993"/>
                      <a:pt x="734276" y="0"/>
                      <a:pt x="1356595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77000">
                    <a:sysClr val="window" lastClr="FFFFFF">
                      <a:lumMod val="85000"/>
                    </a:sysClr>
                  </a:gs>
                  <a:gs pos="25000">
                    <a:srgbClr val="008080"/>
                  </a:gs>
                  <a:gs pos="55000">
                    <a:sysClr val="window" lastClr="FFFFFF"/>
                  </a:gs>
                  <a:gs pos="44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F1E0D75A-5F08-4108-B796-A2B3FF2060F1}"/>
                  </a:ext>
                </a:extLst>
              </p:cNvPr>
              <p:cNvSpPr/>
              <p:nvPr/>
            </p:nvSpPr>
            <p:spPr>
              <a:xfrm rot="229338">
                <a:off x="4227524" y="4250192"/>
                <a:ext cx="679997" cy="301258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rgbClr val="4472C4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BDB0BB8C-32A6-4722-A005-257844D7D5E5}"/>
                  </a:ext>
                </a:extLst>
              </p:cNvPr>
              <p:cNvSpPr/>
              <p:nvPr/>
            </p:nvSpPr>
            <p:spPr>
              <a:xfrm>
                <a:off x="4162302" y="4276021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EA744772-3F34-4285-95B8-258E2F8F5CF8}"/>
                </a:ext>
              </a:extLst>
            </p:cNvPr>
            <p:cNvSpPr/>
            <p:nvPr/>
          </p:nvSpPr>
          <p:spPr>
            <a:xfrm rot="245685">
              <a:off x="5260604" y="4870541"/>
              <a:ext cx="1902464" cy="193916"/>
            </a:xfrm>
            <a:custGeom>
              <a:avLst/>
              <a:gdLst>
                <a:gd name="connsiteX0" fmla="*/ 571461 w 1914986"/>
                <a:gd name="connsiteY0" fmla="*/ 15791 h 220948"/>
                <a:gd name="connsiteX1" fmla="*/ 1018335 w 1914986"/>
                <a:gd name="connsiteY1" fmla="*/ 0 h 220948"/>
                <a:gd name="connsiteX2" fmla="*/ 1830130 w 1914986"/>
                <a:gd name="connsiteY2" fmla="*/ 58856 h 220948"/>
                <a:gd name="connsiteX3" fmla="*/ 1914986 w 1914986"/>
                <a:gd name="connsiteY3" fmla="*/ 80886 h 220948"/>
                <a:gd name="connsiteX4" fmla="*/ 1910136 w 1914986"/>
                <a:gd name="connsiteY4" fmla="*/ 94059 h 220948"/>
                <a:gd name="connsiteX5" fmla="*/ 1890912 w 1914986"/>
                <a:gd name="connsiteY5" fmla="*/ 110080 h 220948"/>
                <a:gd name="connsiteX6" fmla="*/ 1742225 w 1914986"/>
                <a:gd name="connsiteY6" fmla="*/ 86721 h 220948"/>
                <a:gd name="connsiteX7" fmla="*/ 1009841 w 1914986"/>
                <a:gd name="connsiteY7" fmla="*/ 72144 h 220948"/>
                <a:gd name="connsiteX8" fmla="*/ 130393 w 1914986"/>
                <a:gd name="connsiteY8" fmla="*/ 183057 h 220948"/>
                <a:gd name="connsiteX9" fmla="*/ 18350 w 1914986"/>
                <a:gd name="connsiteY9" fmla="*/ 220948 h 220948"/>
                <a:gd name="connsiteX10" fmla="*/ 126 w 1914986"/>
                <a:gd name="connsiteY10" fmla="*/ 187249 h 220948"/>
                <a:gd name="connsiteX11" fmla="*/ 69832 w 1914986"/>
                <a:gd name="connsiteY11" fmla="*/ 98156 h 220948"/>
                <a:gd name="connsiteX12" fmla="*/ 94765 w 1914986"/>
                <a:gd name="connsiteY12" fmla="*/ 87874 h 220948"/>
                <a:gd name="connsiteX13" fmla="*/ 206540 w 1914986"/>
                <a:gd name="connsiteY13" fmla="*/ 58856 h 220948"/>
                <a:gd name="connsiteX14" fmla="*/ 571461 w 1914986"/>
                <a:gd name="connsiteY14" fmla="*/ 15791 h 220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14986" h="220948">
                  <a:moveTo>
                    <a:pt x="571461" y="15791"/>
                  </a:moveTo>
                  <a:cubicBezTo>
                    <a:pt x="708812" y="5623"/>
                    <a:pt x="859822" y="0"/>
                    <a:pt x="1018335" y="0"/>
                  </a:cubicBezTo>
                  <a:cubicBezTo>
                    <a:pt x="1335361" y="0"/>
                    <a:pt x="1622374" y="22492"/>
                    <a:pt x="1830130" y="58856"/>
                  </a:cubicBezTo>
                  <a:lnTo>
                    <a:pt x="1914986" y="80886"/>
                  </a:lnTo>
                  <a:lnTo>
                    <a:pt x="1910136" y="94059"/>
                  </a:lnTo>
                  <a:lnTo>
                    <a:pt x="1890912" y="110080"/>
                  </a:lnTo>
                  <a:lnTo>
                    <a:pt x="1742225" y="86721"/>
                  </a:lnTo>
                  <a:cubicBezTo>
                    <a:pt x="1542066" y="66587"/>
                    <a:pt x="1286823" y="60277"/>
                    <a:pt x="1009841" y="72144"/>
                  </a:cubicBezTo>
                  <a:cubicBezTo>
                    <a:pt x="653721" y="87401"/>
                    <a:pt x="337521" y="129456"/>
                    <a:pt x="130393" y="183057"/>
                  </a:cubicBezTo>
                  <a:lnTo>
                    <a:pt x="18350" y="220948"/>
                  </a:lnTo>
                  <a:lnTo>
                    <a:pt x="126" y="187249"/>
                  </a:lnTo>
                  <a:cubicBezTo>
                    <a:pt x="-1999" y="157568"/>
                    <a:pt x="22931" y="127363"/>
                    <a:pt x="69832" y="98156"/>
                  </a:cubicBezTo>
                  <a:lnTo>
                    <a:pt x="94765" y="87874"/>
                  </a:lnTo>
                  <a:lnTo>
                    <a:pt x="206540" y="58856"/>
                  </a:lnTo>
                  <a:cubicBezTo>
                    <a:pt x="310418" y="40674"/>
                    <a:pt x="434110" y="25960"/>
                    <a:pt x="571461" y="15791"/>
                  </a:cubicBezTo>
                  <a:close/>
                </a:path>
              </a:pathLst>
            </a:custGeom>
            <a:solidFill>
              <a:srgbClr val="FFFF00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8ADAC9A5-96EA-4617-8A1A-A01A1DA29CA9}"/>
                </a:ext>
              </a:extLst>
            </p:cNvPr>
            <p:cNvGrpSpPr/>
            <p:nvPr/>
          </p:nvGrpSpPr>
          <p:grpSpPr>
            <a:xfrm>
              <a:off x="5059378" y="4847097"/>
              <a:ext cx="285754" cy="170192"/>
              <a:chOff x="5059378" y="4847097"/>
              <a:chExt cx="285754" cy="170192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C58DF121-834E-4D49-84A4-4D52898A0FAF}"/>
                  </a:ext>
                </a:extLst>
              </p:cNvPr>
              <p:cNvSpPr/>
              <p:nvPr/>
            </p:nvSpPr>
            <p:spPr>
              <a:xfrm>
                <a:off x="5059378" y="4847097"/>
                <a:ext cx="285754" cy="170192"/>
              </a:xfrm>
              <a:custGeom>
                <a:avLst/>
                <a:gdLst>
                  <a:gd name="connsiteX0" fmla="*/ 109537 w 253605"/>
                  <a:gd name="connsiteY0" fmla="*/ 0 h 184480"/>
                  <a:gd name="connsiteX1" fmla="*/ 253605 w 253605"/>
                  <a:gd name="connsiteY1" fmla="*/ 92240 h 184480"/>
                  <a:gd name="connsiteX2" fmla="*/ 109537 w 253605"/>
                  <a:gd name="connsiteY2" fmla="*/ 184480 h 184480"/>
                  <a:gd name="connsiteX3" fmla="*/ 7666 w 253605"/>
                  <a:gd name="connsiteY3" fmla="*/ 157464 h 184480"/>
                  <a:gd name="connsiteX4" fmla="*/ 0 w 253605"/>
                  <a:gd name="connsiteY4" fmla="*/ 150184 h 184480"/>
                  <a:gd name="connsiteX5" fmla="*/ 23209 w 253605"/>
                  <a:gd name="connsiteY5" fmla="*/ 128144 h 184480"/>
                  <a:gd name="connsiteX6" fmla="*/ 34530 w 253605"/>
                  <a:gd name="connsiteY6" fmla="*/ 92240 h 184480"/>
                  <a:gd name="connsiteX7" fmla="*/ 23209 w 253605"/>
                  <a:gd name="connsiteY7" fmla="*/ 56336 h 184480"/>
                  <a:gd name="connsiteX8" fmla="*/ 0 w 253605"/>
                  <a:gd name="connsiteY8" fmla="*/ 34296 h 184480"/>
                  <a:gd name="connsiteX9" fmla="*/ 7666 w 253605"/>
                  <a:gd name="connsiteY9" fmla="*/ 27017 h 184480"/>
                  <a:gd name="connsiteX10" fmla="*/ 109537 w 253605"/>
                  <a:gd name="connsiteY10" fmla="*/ 0 h 184480"/>
                  <a:gd name="connsiteX0" fmla="*/ 308370 w 452438"/>
                  <a:gd name="connsiteY0" fmla="*/ 0 h 184480"/>
                  <a:gd name="connsiteX1" fmla="*/ 452438 w 452438"/>
                  <a:gd name="connsiteY1" fmla="*/ 92240 h 184480"/>
                  <a:gd name="connsiteX2" fmla="*/ 308370 w 452438"/>
                  <a:gd name="connsiteY2" fmla="*/ 184480 h 184480"/>
                  <a:gd name="connsiteX3" fmla="*/ 206499 w 452438"/>
                  <a:gd name="connsiteY3" fmla="*/ 157464 h 184480"/>
                  <a:gd name="connsiteX4" fmla="*/ 198833 w 452438"/>
                  <a:gd name="connsiteY4" fmla="*/ 150184 h 184480"/>
                  <a:gd name="connsiteX5" fmla="*/ 222042 w 452438"/>
                  <a:gd name="connsiteY5" fmla="*/ 128144 h 184480"/>
                  <a:gd name="connsiteX6" fmla="*/ 0 w 452438"/>
                  <a:gd name="connsiteY6" fmla="*/ 54140 h 184480"/>
                  <a:gd name="connsiteX7" fmla="*/ 222042 w 452438"/>
                  <a:gd name="connsiteY7" fmla="*/ 56336 h 184480"/>
                  <a:gd name="connsiteX8" fmla="*/ 198833 w 452438"/>
                  <a:gd name="connsiteY8" fmla="*/ 34296 h 184480"/>
                  <a:gd name="connsiteX9" fmla="*/ 206499 w 452438"/>
                  <a:gd name="connsiteY9" fmla="*/ 27017 h 184480"/>
                  <a:gd name="connsiteX10" fmla="*/ 308370 w 452438"/>
                  <a:gd name="connsiteY10" fmla="*/ 0 h 184480"/>
                  <a:gd name="connsiteX0" fmla="*/ 0 w 452438"/>
                  <a:gd name="connsiteY0" fmla="*/ 54140 h 184480"/>
                  <a:gd name="connsiteX1" fmla="*/ 222042 w 452438"/>
                  <a:gd name="connsiteY1" fmla="*/ 56336 h 184480"/>
                  <a:gd name="connsiteX2" fmla="*/ 198833 w 452438"/>
                  <a:gd name="connsiteY2" fmla="*/ 34296 h 184480"/>
                  <a:gd name="connsiteX3" fmla="*/ 206499 w 452438"/>
                  <a:gd name="connsiteY3" fmla="*/ 27017 h 184480"/>
                  <a:gd name="connsiteX4" fmla="*/ 308370 w 452438"/>
                  <a:gd name="connsiteY4" fmla="*/ 0 h 184480"/>
                  <a:gd name="connsiteX5" fmla="*/ 452438 w 452438"/>
                  <a:gd name="connsiteY5" fmla="*/ 92240 h 184480"/>
                  <a:gd name="connsiteX6" fmla="*/ 308370 w 452438"/>
                  <a:gd name="connsiteY6" fmla="*/ 184480 h 184480"/>
                  <a:gd name="connsiteX7" fmla="*/ 206499 w 452438"/>
                  <a:gd name="connsiteY7" fmla="*/ 157464 h 184480"/>
                  <a:gd name="connsiteX8" fmla="*/ 198833 w 452438"/>
                  <a:gd name="connsiteY8" fmla="*/ 150184 h 184480"/>
                  <a:gd name="connsiteX9" fmla="*/ 222042 w 452438"/>
                  <a:gd name="connsiteY9" fmla="*/ 128144 h 184480"/>
                  <a:gd name="connsiteX10" fmla="*/ 91440 w 452438"/>
                  <a:gd name="connsiteY10" fmla="*/ 145580 h 184480"/>
                  <a:gd name="connsiteX0" fmla="*/ 152172 w 382568"/>
                  <a:gd name="connsiteY0" fmla="*/ 56336 h 184480"/>
                  <a:gd name="connsiteX1" fmla="*/ 128963 w 382568"/>
                  <a:gd name="connsiteY1" fmla="*/ 34296 h 184480"/>
                  <a:gd name="connsiteX2" fmla="*/ 136629 w 382568"/>
                  <a:gd name="connsiteY2" fmla="*/ 27017 h 184480"/>
                  <a:gd name="connsiteX3" fmla="*/ 238500 w 382568"/>
                  <a:gd name="connsiteY3" fmla="*/ 0 h 184480"/>
                  <a:gd name="connsiteX4" fmla="*/ 382568 w 382568"/>
                  <a:gd name="connsiteY4" fmla="*/ 92240 h 184480"/>
                  <a:gd name="connsiteX5" fmla="*/ 238500 w 382568"/>
                  <a:gd name="connsiteY5" fmla="*/ 184480 h 184480"/>
                  <a:gd name="connsiteX6" fmla="*/ 136629 w 382568"/>
                  <a:gd name="connsiteY6" fmla="*/ 157464 h 184480"/>
                  <a:gd name="connsiteX7" fmla="*/ 128963 w 382568"/>
                  <a:gd name="connsiteY7" fmla="*/ 150184 h 184480"/>
                  <a:gd name="connsiteX8" fmla="*/ 152172 w 382568"/>
                  <a:gd name="connsiteY8" fmla="*/ 128144 h 184480"/>
                  <a:gd name="connsiteX9" fmla="*/ 21570 w 382568"/>
                  <a:gd name="connsiteY9" fmla="*/ 145580 h 184480"/>
                  <a:gd name="connsiteX0" fmla="*/ 128963 w 382568"/>
                  <a:gd name="connsiteY0" fmla="*/ 34296 h 184480"/>
                  <a:gd name="connsiteX1" fmla="*/ 136629 w 382568"/>
                  <a:gd name="connsiteY1" fmla="*/ 27017 h 184480"/>
                  <a:gd name="connsiteX2" fmla="*/ 238500 w 382568"/>
                  <a:gd name="connsiteY2" fmla="*/ 0 h 184480"/>
                  <a:gd name="connsiteX3" fmla="*/ 382568 w 382568"/>
                  <a:gd name="connsiteY3" fmla="*/ 92240 h 184480"/>
                  <a:gd name="connsiteX4" fmla="*/ 238500 w 382568"/>
                  <a:gd name="connsiteY4" fmla="*/ 184480 h 184480"/>
                  <a:gd name="connsiteX5" fmla="*/ 136629 w 382568"/>
                  <a:gd name="connsiteY5" fmla="*/ 157464 h 184480"/>
                  <a:gd name="connsiteX6" fmla="*/ 128963 w 382568"/>
                  <a:gd name="connsiteY6" fmla="*/ 150184 h 184480"/>
                  <a:gd name="connsiteX7" fmla="*/ 152172 w 382568"/>
                  <a:gd name="connsiteY7" fmla="*/ 128144 h 184480"/>
                  <a:gd name="connsiteX8" fmla="*/ 21570 w 382568"/>
                  <a:gd name="connsiteY8" fmla="*/ 145580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  <a:gd name="connsiteX7" fmla="*/ 23209 w 253605"/>
                  <a:gd name="connsiteY7" fmla="*/ 128144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605" h="184480">
                    <a:moveTo>
                      <a:pt x="0" y="34296"/>
                    </a:moveTo>
                    <a:lnTo>
                      <a:pt x="7666" y="27017"/>
                    </a:lnTo>
                    <a:cubicBezTo>
                      <a:pt x="33737" y="10325"/>
                      <a:pt x="69754" y="0"/>
                      <a:pt x="109537" y="0"/>
                    </a:cubicBezTo>
                    <a:cubicBezTo>
                      <a:pt x="189104" y="0"/>
                      <a:pt x="253605" y="41297"/>
                      <a:pt x="253605" y="92240"/>
                    </a:cubicBezTo>
                    <a:cubicBezTo>
                      <a:pt x="253605" y="143183"/>
                      <a:pt x="189104" y="184480"/>
                      <a:pt x="109537" y="184480"/>
                    </a:cubicBezTo>
                    <a:cubicBezTo>
                      <a:pt x="69754" y="184480"/>
                      <a:pt x="33737" y="174156"/>
                      <a:pt x="7666" y="157464"/>
                    </a:cubicBezTo>
                    <a:lnTo>
                      <a:pt x="0" y="150184"/>
                    </a:lnTo>
                  </a:path>
                </a:pathLst>
              </a:custGeom>
              <a:solidFill>
                <a:srgbClr val="00808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1A1923DE-D719-4575-8436-2E4A0649AA0D}"/>
                  </a:ext>
                </a:extLst>
              </p:cNvPr>
              <p:cNvSpPr/>
              <p:nvPr/>
            </p:nvSpPr>
            <p:spPr>
              <a:xfrm>
                <a:off x="5122874" y="4861384"/>
                <a:ext cx="147020" cy="141618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3C301EDC-0649-4C0F-ADE8-F8145A7782C4}"/>
                  </a:ext>
                </a:extLst>
              </p:cNvPr>
              <p:cNvSpPr/>
              <p:nvPr/>
            </p:nvSpPr>
            <p:spPr>
              <a:xfrm>
                <a:off x="5159560" y="4896722"/>
                <a:ext cx="73648" cy="7094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0" name="月 109">
              <a:extLst>
                <a:ext uri="{FF2B5EF4-FFF2-40B4-BE49-F238E27FC236}">
                  <a16:creationId xmlns:a16="http://schemas.microsoft.com/office/drawing/2014/main" id="{577F6D52-BFC4-4FDD-A92B-5992CED9D268}"/>
                </a:ext>
              </a:extLst>
            </p:cNvPr>
            <p:cNvSpPr/>
            <p:nvPr/>
          </p:nvSpPr>
          <p:spPr>
            <a:xfrm rot="10800000">
              <a:off x="5500846" y="4722641"/>
              <a:ext cx="148402" cy="574672"/>
            </a:xfrm>
            <a:prstGeom prst="moon">
              <a:avLst>
                <a:gd name="adj" fmla="val 28964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D992F326-B372-4922-8223-67DBDE658109}"/>
              </a:ext>
            </a:extLst>
          </p:cNvPr>
          <p:cNvSpPr txBox="1"/>
          <p:nvPr/>
        </p:nvSpPr>
        <p:spPr>
          <a:xfrm>
            <a:off x="740089" y="225609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松葉ガニ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FBA857F2-FE4B-494D-BB11-42094AF6C5BC}"/>
              </a:ext>
            </a:extLst>
          </p:cNvPr>
          <p:cNvSpPr txBox="1"/>
          <p:nvPr/>
        </p:nvSpPr>
        <p:spPr>
          <a:xfrm>
            <a:off x="755491" y="3515547"/>
            <a:ext cx="595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ブリ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F6AD3A79-E17D-42F2-A505-185314E75715}"/>
              </a:ext>
            </a:extLst>
          </p:cNvPr>
          <p:cNvGrpSpPr/>
          <p:nvPr/>
        </p:nvGrpSpPr>
        <p:grpSpPr>
          <a:xfrm>
            <a:off x="5629428" y="5732442"/>
            <a:ext cx="1007778" cy="1021934"/>
            <a:chOff x="3174520" y="2421416"/>
            <a:chExt cx="2722870" cy="2761116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BCFAA3DE-859D-4CE4-B04D-78AEA8E87BFC}"/>
                </a:ext>
              </a:extLst>
            </p:cNvPr>
            <p:cNvGrpSpPr/>
            <p:nvPr/>
          </p:nvGrpSpPr>
          <p:grpSpPr>
            <a:xfrm>
              <a:off x="3174520" y="2421416"/>
              <a:ext cx="1440612" cy="2254101"/>
              <a:chOff x="3174520" y="2421416"/>
              <a:chExt cx="1440612" cy="2254101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284B0060-0E96-4871-88C5-4A17ECBFEAA7}"/>
                  </a:ext>
                </a:extLst>
              </p:cNvPr>
              <p:cNvGrpSpPr/>
              <p:nvPr/>
            </p:nvGrpSpPr>
            <p:grpSpPr>
              <a:xfrm>
                <a:off x="3650134" y="2421416"/>
                <a:ext cx="428787" cy="594594"/>
                <a:chOff x="3686013" y="2389821"/>
                <a:chExt cx="428787" cy="594594"/>
              </a:xfrm>
            </p:grpSpPr>
            <p:sp>
              <p:nvSpPr>
                <p:cNvPr id="140" name="台形 139">
                  <a:extLst>
                    <a:ext uri="{FF2B5EF4-FFF2-40B4-BE49-F238E27FC236}">
                      <a16:creationId xmlns:a16="http://schemas.microsoft.com/office/drawing/2014/main" id="{2FEF1ED7-8547-49FB-8B6B-72C5CE3B1443}"/>
                    </a:ext>
                  </a:extLst>
                </p:cNvPr>
                <p:cNvSpPr/>
                <p:nvPr/>
              </p:nvSpPr>
              <p:spPr>
                <a:xfrm rot="10800000">
                  <a:off x="3686013" y="2419211"/>
                  <a:ext cx="428787" cy="533399"/>
                </a:xfrm>
                <a:prstGeom prst="trapezoid">
                  <a:avLst/>
                </a:prstGeom>
                <a:gradFill flip="none" rotWithShape="1">
                  <a:gsLst>
                    <a:gs pos="70000">
                      <a:srgbClr val="FFC000">
                        <a:lumMod val="40000"/>
                        <a:lumOff val="60000"/>
                      </a:srgbClr>
                    </a:gs>
                    <a:gs pos="3000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台形 140">
                  <a:extLst>
                    <a:ext uri="{FF2B5EF4-FFF2-40B4-BE49-F238E27FC236}">
                      <a16:creationId xmlns:a16="http://schemas.microsoft.com/office/drawing/2014/main" id="{CCB473F2-7560-4268-96C8-1175C0000259}"/>
                    </a:ext>
                  </a:extLst>
                </p:cNvPr>
                <p:cNvSpPr/>
                <p:nvPr/>
              </p:nvSpPr>
              <p:spPr>
                <a:xfrm rot="10800000">
                  <a:off x="3799495" y="2389821"/>
                  <a:ext cx="190662" cy="562789"/>
                </a:xfrm>
                <a:prstGeom prst="trapezoid">
                  <a:avLst/>
                </a:prstGeom>
                <a:gradFill flip="none" rotWithShape="1">
                  <a:gsLst>
                    <a:gs pos="70000">
                      <a:srgbClr val="FFC000">
                        <a:lumMod val="40000"/>
                        <a:lumOff val="60000"/>
                      </a:srgbClr>
                    </a:gs>
                    <a:gs pos="3000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543725D7-9D30-465E-AAC5-BC214245ABF9}"/>
                    </a:ext>
                  </a:extLst>
                </p:cNvPr>
                <p:cNvSpPr/>
                <p:nvPr/>
              </p:nvSpPr>
              <p:spPr>
                <a:xfrm rot="20700000">
                  <a:off x="3742833" y="2846290"/>
                  <a:ext cx="303982" cy="138125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4" name="楕円 663">
                <a:extLst>
                  <a:ext uri="{FF2B5EF4-FFF2-40B4-BE49-F238E27FC236}">
                    <a16:creationId xmlns:a16="http://schemas.microsoft.com/office/drawing/2014/main" id="{229C3A2C-9AEE-4061-8250-043C87F9B69D}"/>
                  </a:ext>
                </a:extLst>
              </p:cNvPr>
              <p:cNvSpPr/>
              <p:nvPr/>
            </p:nvSpPr>
            <p:spPr>
              <a:xfrm>
                <a:off x="3174520" y="2907101"/>
                <a:ext cx="1440612" cy="1768416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" name="円: 塗りつぶしなし 134">
                <a:extLst>
                  <a:ext uri="{FF2B5EF4-FFF2-40B4-BE49-F238E27FC236}">
                    <a16:creationId xmlns:a16="http://schemas.microsoft.com/office/drawing/2014/main" id="{20672E59-C0DE-4E2A-AEFC-5E61E0F43CFE}"/>
                  </a:ext>
                </a:extLst>
              </p:cNvPr>
              <p:cNvSpPr/>
              <p:nvPr/>
            </p:nvSpPr>
            <p:spPr>
              <a:xfrm>
                <a:off x="3347048" y="3124918"/>
                <a:ext cx="1095555" cy="1447082"/>
              </a:xfrm>
              <a:prstGeom prst="donut">
                <a:avLst>
                  <a:gd name="adj" fmla="val 43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" name="テキスト ボックス 135">
                <a:extLst>
                  <a:ext uri="{FF2B5EF4-FFF2-40B4-BE49-F238E27FC236}">
                    <a16:creationId xmlns:a16="http://schemas.microsoft.com/office/drawing/2014/main" id="{2F1FC3D2-B458-4B93-938D-71D1CD8A5342}"/>
                  </a:ext>
                </a:extLst>
              </p:cNvPr>
              <p:cNvSpPr txBox="1"/>
              <p:nvPr/>
            </p:nvSpPr>
            <p:spPr>
              <a:xfrm rot="5400000">
                <a:off x="3356167" y="3652007"/>
                <a:ext cx="1077314" cy="417621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砂たまご</a:t>
                </a: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356C6E35-3365-4418-9ACD-8693039A22F5}"/>
                  </a:ext>
                </a:extLst>
              </p:cNvPr>
              <p:cNvSpPr/>
              <p:nvPr/>
            </p:nvSpPr>
            <p:spPr>
              <a:xfrm>
                <a:off x="3875907" y="2922914"/>
                <a:ext cx="45720" cy="158424"/>
              </a:xfrm>
              <a:custGeom>
                <a:avLst/>
                <a:gdLst>
                  <a:gd name="connsiteX0" fmla="*/ 323431 w 646862"/>
                  <a:gd name="connsiteY0" fmla="*/ 0 h 1426517"/>
                  <a:gd name="connsiteX1" fmla="*/ 329286 w 646862"/>
                  <a:gd name="connsiteY1" fmla="*/ 6353 h 1426517"/>
                  <a:gd name="connsiteX2" fmla="*/ 646862 w 646862"/>
                  <a:gd name="connsiteY2" fmla="*/ 830778 h 1426517"/>
                  <a:gd name="connsiteX3" fmla="*/ 329286 w 646862"/>
                  <a:gd name="connsiteY3" fmla="*/ 1423364 h 1426517"/>
                  <a:gd name="connsiteX4" fmla="*/ 323431 w 646862"/>
                  <a:gd name="connsiteY4" fmla="*/ 1426517 h 1426517"/>
                  <a:gd name="connsiteX5" fmla="*/ 317577 w 646862"/>
                  <a:gd name="connsiteY5" fmla="*/ 1423364 h 1426517"/>
                  <a:gd name="connsiteX6" fmla="*/ 0 w 646862"/>
                  <a:gd name="connsiteY6" fmla="*/ 830778 h 1426517"/>
                  <a:gd name="connsiteX7" fmla="*/ 317577 w 646862"/>
                  <a:gd name="connsiteY7" fmla="*/ 6353 h 14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862" h="1426517">
                    <a:moveTo>
                      <a:pt x="323431" y="0"/>
                    </a:moveTo>
                    <a:lnTo>
                      <a:pt x="329286" y="6353"/>
                    </a:lnTo>
                    <a:cubicBezTo>
                      <a:pt x="520889" y="234138"/>
                      <a:pt x="646862" y="584103"/>
                      <a:pt x="646862" y="830778"/>
                    </a:cubicBezTo>
                    <a:cubicBezTo>
                      <a:pt x="646862" y="1077454"/>
                      <a:pt x="520889" y="1294939"/>
                      <a:pt x="329286" y="1423364"/>
                    </a:cubicBezTo>
                    <a:lnTo>
                      <a:pt x="323431" y="1426517"/>
                    </a:lnTo>
                    <a:lnTo>
                      <a:pt x="317577" y="1423364"/>
                    </a:lnTo>
                    <a:cubicBezTo>
                      <a:pt x="125974" y="1294939"/>
                      <a:pt x="0" y="1077454"/>
                      <a:pt x="0" y="830778"/>
                    </a:cubicBezTo>
                    <a:cubicBezTo>
                      <a:pt x="0" y="584103"/>
                      <a:pt x="125974" y="234138"/>
                      <a:pt x="317577" y="635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0CC9B429-F30F-4057-86BA-DB83BAE22EC2}"/>
                  </a:ext>
                </a:extLst>
              </p:cNvPr>
              <p:cNvSpPr/>
              <p:nvPr/>
            </p:nvSpPr>
            <p:spPr>
              <a:xfrm rot="2886996">
                <a:off x="3729527" y="2905640"/>
                <a:ext cx="57103" cy="184223"/>
              </a:xfrm>
              <a:custGeom>
                <a:avLst/>
                <a:gdLst>
                  <a:gd name="connsiteX0" fmla="*/ 323431 w 646862"/>
                  <a:gd name="connsiteY0" fmla="*/ 0 h 1426517"/>
                  <a:gd name="connsiteX1" fmla="*/ 329286 w 646862"/>
                  <a:gd name="connsiteY1" fmla="*/ 6353 h 1426517"/>
                  <a:gd name="connsiteX2" fmla="*/ 646862 w 646862"/>
                  <a:gd name="connsiteY2" fmla="*/ 830778 h 1426517"/>
                  <a:gd name="connsiteX3" fmla="*/ 329286 w 646862"/>
                  <a:gd name="connsiteY3" fmla="*/ 1423364 h 1426517"/>
                  <a:gd name="connsiteX4" fmla="*/ 323431 w 646862"/>
                  <a:gd name="connsiteY4" fmla="*/ 1426517 h 1426517"/>
                  <a:gd name="connsiteX5" fmla="*/ 317577 w 646862"/>
                  <a:gd name="connsiteY5" fmla="*/ 1423364 h 1426517"/>
                  <a:gd name="connsiteX6" fmla="*/ 0 w 646862"/>
                  <a:gd name="connsiteY6" fmla="*/ 830778 h 1426517"/>
                  <a:gd name="connsiteX7" fmla="*/ 317577 w 646862"/>
                  <a:gd name="connsiteY7" fmla="*/ 6353 h 14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862" h="1426517">
                    <a:moveTo>
                      <a:pt x="323431" y="0"/>
                    </a:moveTo>
                    <a:lnTo>
                      <a:pt x="329286" y="6353"/>
                    </a:lnTo>
                    <a:cubicBezTo>
                      <a:pt x="520889" y="234138"/>
                      <a:pt x="646862" y="584103"/>
                      <a:pt x="646862" y="830778"/>
                    </a:cubicBezTo>
                    <a:cubicBezTo>
                      <a:pt x="646862" y="1077454"/>
                      <a:pt x="520889" y="1294939"/>
                      <a:pt x="329286" y="1423364"/>
                    </a:cubicBezTo>
                    <a:lnTo>
                      <a:pt x="323431" y="1426517"/>
                    </a:lnTo>
                    <a:lnTo>
                      <a:pt x="317577" y="1423364"/>
                    </a:lnTo>
                    <a:cubicBezTo>
                      <a:pt x="125974" y="1294939"/>
                      <a:pt x="0" y="1077454"/>
                      <a:pt x="0" y="830778"/>
                    </a:cubicBezTo>
                    <a:cubicBezTo>
                      <a:pt x="0" y="584103"/>
                      <a:pt x="125974" y="234138"/>
                      <a:pt x="317577" y="635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3F6D9D0-90FD-4585-AB31-D800F01F8238}"/>
                  </a:ext>
                </a:extLst>
              </p:cNvPr>
              <p:cNvSpPr/>
              <p:nvPr/>
            </p:nvSpPr>
            <p:spPr>
              <a:xfrm rot="18000000">
                <a:off x="4008985" y="2904993"/>
                <a:ext cx="45720" cy="158424"/>
              </a:xfrm>
              <a:custGeom>
                <a:avLst/>
                <a:gdLst>
                  <a:gd name="connsiteX0" fmla="*/ 323431 w 646862"/>
                  <a:gd name="connsiteY0" fmla="*/ 0 h 1426517"/>
                  <a:gd name="connsiteX1" fmla="*/ 329286 w 646862"/>
                  <a:gd name="connsiteY1" fmla="*/ 6353 h 1426517"/>
                  <a:gd name="connsiteX2" fmla="*/ 646862 w 646862"/>
                  <a:gd name="connsiteY2" fmla="*/ 830778 h 1426517"/>
                  <a:gd name="connsiteX3" fmla="*/ 329286 w 646862"/>
                  <a:gd name="connsiteY3" fmla="*/ 1423364 h 1426517"/>
                  <a:gd name="connsiteX4" fmla="*/ 323431 w 646862"/>
                  <a:gd name="connsiteY4" fmla="*/ 1426517 h 1426517"/>
                  <a:gd name="connsiteX5" fmla="*/ 317577 w 646862"/>
                  <a:gd name="connsiteY5" fmla="*/ 1423364 h 1426517"/>
                  <a:gd name="connsiteX6" fmla="*/ 0 w 646862"/>
                  <a:gd name="connsiteY6" fmla="*/ 830778 h 1426517"/>
                  <a:gd name="connsiteX7" fmla="*/ 317577 w 646862"/>
                  <a:gd name="connsiteY7" fmla="*/ 6353 h 14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862" h="1426517">
                    <a:moveTo>
                      <a:pt x="323431" y="0"/>
                    </a:moveTo>
                    <a:lnTo>
                      <a:pt x="329286" y="6353"/>
                    </a:lnTo>
                    <a:cubicBezTo>
                      <a:pt x="520889" y="234138"/>
                      <a:pt x="646862" y="584103"/>
                      <a:pt x="646862" y="830778"/>
                    </a:cubicBezTo>
                    <a:cubicBezTo>
                      <a:pt x="646862" y="1077454"/>
                      <a:pt x="520889" y="1294939"/>
                      <a:pt x="329286" y="1423364"/>
                    </a:cubicBezTo>
                    <a:lnTo>
                      <a:pt x="323431" y="1426517"/>
                    </a:lnTo>
                    <a:lnTo>
                      <a:pt x="317577" y="1423364"/>
                    </a:lnTo>
                    <a:cubicBezTo>
                      <a:pt x="125974" y="1294939"/>
                      <a:pt x="0" y="1077454"/>
                      <a:pt x="0" y="830778"/>
                    </a:cubicBezTo>
                    <a:cubicBezTo>
                      <a:pt x="0" y="584103"/>
                      <a:pt x="125974" y="234138"/>
                      <a:pt x="317577" y="635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00368099-1BD7-4A57-99AC-C0A659710FD9}"/>
                </a:ext>
              </a:extLst>
            </p:cNvPr>
            <p:cNvGrpSpPr/>
            <p:nvPr/>
          </p:nvGrpSpPr>
          <p:grpSpPr>
            <a:xfrm rot="1029844">
              <a:off x="4008609" y="3961467"/>
              <a:ext cx="1888781" cy="1221065"/>
              <a:chOff x="4567146" y="2347963"/>
              <a:chExt cx="1888781" cy="1221065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5E4871EE-0B22-4B2F-8C53-80193965A285}"/>
                  </a:ext>
                </a:extLst>
              </p:cNvPr>
              <p:cNvSpPr/>
              <p:nvPr/>
            </p:nvSpPr>
            <p:spPr>
              <a:xfrm rot="4330368">
                <a:off x="4992762" y="1922347"/>
                <a:ext cx="910616" cy="1761847"/>
              </a:xfrm>
              <a:custGeom>
                <a:avLst/>
                <a:gdLst>
                  <a:gd name="connsiteX0" fmla="*/ 77760 w 910616"/>
                  <a:gd name="connsiteY0" fmla="*/ 543037 h 1761847"/>
                  <a:gd name="connsiteX1" fmla="*/ 319914 w 910616"/>
                  <a:gd name="connsiteY1" fmla="*/ 59549 h 1761847"/>
                  <a:gd name="connsiteX2" fmla="*/ 344651 w 910616"/>
                  <a:gd name="connsiteY2" fmla="*/ 40084 h 1761847"/>
                  <a:gd name="connsiteX3" fmla="*/ 375124 w 910616"/>
                  <a:gd name="connsiteY3" fmla="*/ 24926 h 1761847"/>
                  <a:gd name="connsiteX4" fmla="*/ 446644 w 910616"/>
                  <a:gd name="connsiteY4" fmla="*/ 3333 h 1761847"/>
                  <a:gd name="connsiteX5" fmla="*/ 479383 w 910616"/>
                  <a:gd name="connsiteY5" fmla="*/ 0 h 1761847"/>
                  <a:gd name="connsiteX6" fmla="*/ 501861 w 910616"/>
                  <a:gd name="connsiteY6" fmla="*/ 3620 h 1761847"/>
                  <a:gd name="connsiteX7" fmla="*/ 910616 w 910616"/>
                  <a:gd name="connsiteY7" fmla="*/ 1049904 h 1761847"/>
                  <a:gd name="connsiteX8" fmla="*/ 547068 w 910616"/>
                  <a:gd name="connsiteY8" fmla="*/ 1750019 h 1761847"/>
                  <a:gd name="connsiteX9" fmla="*/ 472316 w 910616"/>
                  <a:gd name="connsiteY9" fmla="*/ 1761847 h 1761847"/>
                  <a:gd name="connsiteX10" fmla="*/ 446645 w 910616"/>
                  <a:gd name="connsiteY10" fmla="*/ 1760561 h 1761847"/>
                  <a:gd name="connsiteX11" fmla="*/ 375125 w 910616"/>
                  <a:gd name="connsiteY11" fmla="*/ 1749732 h 1761847"/>
                  <a:gd name="connsiteX12" fmla="*/ 342058 w 910616"/>
                  <a:gd name="connsiteY12" fmla="*/ 1739548 h 1761847"/>
                  <a:gd name="connsiteX13" fmla="*/ 278083 w 910616"/>
                  <a:gd name="connsiteY13" fmla="*/ 1708378 h 1761847"/>
                  <a:gd name="connsiteX14" fmla="*/ 0 w 910616"/>
                  <a:gd name="connsiteY14" fmla="*/ 1049904 h 1761847"/>
                  <a:gd name="connsiteX15" fmla="*/ 77760 w 910616"/>
                  <a:gd name="connsiteY15" fmla="*/ 543037 h 1761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10616" h="1761847">
                    <a:moveTo>
                      <a:pt x="77760" y="543037"/>
                    </a:moveTo>
                    <a:cubicBezTo>
                      <a:pt x="135035" y="340419"/>
                      <a:pt x="220114" y="153478"/>
                      <a:pt x="319914" y="59549"/>
                    </a:cubicBezTo>
                    <a:lnTo>
                      <a:pt x="344651" y="40084"/>
                    </a:lnTo>
                    <a:lnTo>
                      <a:pt x="375124" y="24926"/>
                    </a:lnTo>
                    <a:cubicBezTo>
                      <a:pt x="398569" y="15530"/>
                      <a:pt x="422430" y="8257"/>
                      <a:pt x="446644" y="3333"/>
                    </a:cubicBezTo>
                    <a:lnTo>
                      <a:pt x="479383" y="0"/>
                    </a:lnTo>
                    <a:lnTo>
                      <a:pt x="501861" y="3620"/>
                    </a:lnTo>
                    <a:cubicBezTo>
                      <a:pt x="731453" y="77476"/>
                      <a:pt x="910616" y="679890"/>
                      <a:pt x="910616" y="1049904"/>
                    </a:cubicBezTo>
                    <a:cubicBezTo>
                      <a:pt x="910617" y="1395250"/>
                      <a:pt x="754544" y="1683382"/>
                      <a:pt x="547068" y="1750019"/>
                    </a:cubicBezTo>
                    <a:lnTo>
                      <a:pt x="472316" y="1761847"/>
                    </a:lnTo>
                    <a:lnTo>
                      <a:pt x="446645" y="1760561"/>
                    </a:lnTo>
                    <a:cubicBezTo>
                      <a:pt x="422430" y="1758121"/>
                      <a:pt x="398570" y="1754491"/>
                      <a:pt x="375125" y="1749732"/>
                    </a:cubicBezTo>
                    <a:lnTo>
                      <a:pt x="342058" y="1739548"/>
                    </a:lnTo>
                    <a:lnTo>
                      <a:pt x="278083" y="1708378"/>
                    </a:lnTo>
                    <a:cubicBezTo>
                      <a:pt x="114666" y="1599891"/>
                      <a:pt x="1" y="1345915"/>
                      <a:pt x="0" y="1049904"/>
                    </a:cubicBezTo>
                    <a:cubicBezTo>
                      <a:pt x="0" y="901898"/>
                      <a:pt x="28667" y="716709"/>
                      <a:pt x="77760" y="543037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93CF5086-B53A-48E6-A503-54B3DC03FB02}"/>
                  </a:ext>
                </a:extLst>
              </p:cNvPr>
              <p:cNvSpPr/>
              <p:nvPr/>
            </p:nvSpPr>
            <p:spPr>
              <a:xfrm rot="4330368">
                <a:off x="5187578" y="2300679"/>
                <a:ext cx="768282" cy="1768416"/>
              </a:xfrm>
              <a:custGeom>
                <a:avLst/>
                <a:gdLst>
                  <a:gd name="connsiteX0" fmla="*/ 7067 w 768282"/>
                  <a:gd name="connsiteY0" fmla="*/ 4165 h 1768416"/>
                  <a:gd name="connsiteX1" fmla="*/ 47975 w 768282"/>
                  <a:gd name="connsiteY1" fmla="*/ 0 h 1768416"/>
                  <a:gd name="connsiteX2" fmla="*/ 768282 w 768282"/>
                  <a:gd name="connsiteY2" fmla="*/ 1053782 h 1768416"/>
                  <a:gd name="connsiteX3" fmla="*/ 47975 w 768282"/>
                  <a:gd name="connsiteY3" fmla="*/ 1768416 h 1768416"/>
                  <a:gd name="connsiteX4" fmla="*/ 0 w 768282"/>
                  <a:gd name="connsiteY4" fmla="*/ 1766012 h 1768416"/>
                  <a:gd name="connsiteX5" fmla="*/ 74752 w 768282"/>
                  <a:gd name="connsiteY5" fmla="*/ 1754184 h 1768416"/>
                  <a:gd name="connsiteX6" fmla="*/ 438300 w 768282"/>
                  <a:gd name="connsiteY6" fmla="*/ 1054069 h 1768416"/>
                  <a:gd name="connsiteX7" fmla="*/ 29545 w 768282"/>
                  <a:gd name="connsiteY7" fmla="*/ 7785 h 1768416"/>
                  <a:gd name="connsiteX8" fmla="*/ 7067 w 768282"/>
                  <a:gd name="connsiteY8" fmla="*/ 4165 h 1768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8282" h="1768416">
                    <a:moveTo>
                      <a:pt x="7067" y="4165"/>
                    </a:moveTo>
                    <a:lnTo>
                      <a:pt x="47975" y="0"/>
                    </a:lnTo>
                    <a:cubicBezTo>
                      <a:pt x="445790" y="-1"/>
                      <a:pt x="768281" y="659101"/>
                      <a:pt x="768282" y="1053782"/>
                    </a:cubicBezTo>
                    <a:cubicBezTo>
                      <a:pt x="768281" y="1448463"/>
                      <a:pt x="445789" y="1768415"/>
                      <a:pt x="47975" y="1768416"/>
                    </a:cubicBezTo>
                    <a:lnTo>
                      <a:pt x="0" y="1766012"/>
                    </a:lnTo>
                    <a:lnTo>
                      <a:pt x="74752" y="1754184"/>
                    </a:lnTo>
                    <a:cubicBezTo>
                      <a:pt x="282228" y="1687547"/>
                      <a:pt x="438301" y="1399415"/>
                      <a:pt x="438300" y="1054069"/>
                    </a:cubicBezTo>
                    <a:cubicBezTo>
                      <a:pt x="438300" y="684055"/>
                      <a:pt x="259137" y="81641"/>
                      <a:pt x="29545" y="7785"/>
                    </a:cubicBezTo>
                    <a:lnTo>
                      <a:pt x="7067" y="41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BA78FA7C-053D-4DEC-ADC8-AE5BB0C520A0}"/>
                </a:ext>
              </a:extLst>
            </p:cNvPr>
            <p:cNvGrpSpPr/>
            <p:nvPr/>
          </p:nvGrpSpPr>
          <p:grpSpPr>
            <a:xfrm>
              <a:off x="4707207" y="5045075"/>
              <a:ext cx="382318" cy="89977"/>
              <a:chOff x="4646882" y="5016187"/>
              <a:chExt cx="483918" cy="137915"/>
            </a:xfrm>
            <a:solidFill>
              <a:sysClr val="window" lastClr="FFFFFF"/>
            </a:solidFill>
          </p:grpSpPr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82CCF2A0-443E-4A24-80FA-CB691EC12C59}"/>
                  </a:ext>
                </a:extLst>
              </p:cNvPr>
              <p:cNvSpPr/>
              <p:nvPr/>
            </p:nvSpPr>
            <p:spPr>
              <a:xfrm>
                <a:off x="4646882" y="5051184"/>
                <a:ext cx="102918" cy="102918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楕円 691">
                <a:extLst>
                  <a:ext uri="{FF2B5EF4-FFF2-40B4-BE49-F238E27FC236}">
                    <a16:creationId xmlns:a16="http://schemas.microsoft.com/office/drawing/2014/main" id="{F1C5F007-0A00-4566-8363-1F42A7244266}"/>
                  </a:ext>
                </a:extLst>
              </p:cNvPr>
              <p:cNvSpPr/>
              <p:nvPr/>
            </p:nvSpPr>
            <p:spPr>
              <a:xfrm rot="21055537">
                <a:off x="4786032" y="5016187"/>
                <a:ext cx="344768" cy="109639"/>
              </a:xfrm>
              <a:custGeom>
                <a:avLst/>
                <a:gdLst>
                  <a:gd name="connsiteX0" fmla="*/ 0 w 328343"/>
                  <a:gd name="connsiteY0" fmla="*/ 51459 h 102918"/>
                  <a:gd name="connsiteX1" fmla="*/ 164172 w 328343"/>
                  <a:gd name="connsiteY1" fmla="*/ 0 h 102918"/>
                  <a:gd name="connsiteX2" fmla="*/ 328344 w 328343"/>
                  <a:gd name="connsiteY2" fmla="*/ 51459 h 102918"/>
                  <a:gd name="connsiteX3" fmla="*/ 164172 w 328343"/>
                  <a:gd name="connsiteY3" fmla="*/ 102918 h 102918"/>
                  <a:gd name="connsiteX4" fmla="*/ 0 w 328343"/>
                  <a:gd name="connsiteY4" fmla="*/ 51459 h 102918"/>
                  <a:gd name="connsiteX0" fmla="*/ 227 w 328571"/>
                  <a:gd name="connsiteY0" fmla="*/ 51852 h 103704"/>
                  <a:gd name="connsiteX1" fmla="*/ 164399 w 328571"/>
                  <a:gd name="connsiteY1" fmla="*/ 393 h 103704"/>
                  <a:gd name="connsiteX2" fmla="*/ 328571 w 328571"/>
                  <a:gd name="connsiteY2" fmla="*/ 51852 h 103704"/>
                  <a:gd name="connsiteX3" fmla="*/ 164399 w 328571"/>
                  <a:gd name="connsiteY3" fmla="*/ 103311 h 103704"/>
                  <a:gd name="connsiteX4" fmla="*/ 227 w 328571"/>
                  <a:gd name="connsiteY4" fmla="*/ 51852 h 103704"/>
                  <a:gd name="connsiteX0" fmla="*/ 227 w 329646"/>
                  <a:gd name="connsiteY0" fmla="*/ 51852 h 103704"/>
                  <a:gd name="connsiteX1" fmla="*/ 164399 w 329646"/>
                  <a:gd name="connsiteY1" fmla="*/ 393 h 103704"/>
                  <a:gd name="connsiteX2" fmla="*/ 328571 w 329646"/>
                  <a:gd name="connsiteY2" fmla="*/ 51852 h 103704"/>
                  <a:gd name="connsiteX3" fmla="*/ 164399 w 329646"/>
                  <a:gd name="connsiteY3" fmla="*/ 103311 h 103704"/>
                  <a:gd name="connsiteX4" fmla="*/ 227 w 329646"/>
                  <a:gd name="connsiteY4" fmla="*/ 51852 h 103704"/>
                  <a:gd name="connsiteX0" fmla="*/ 163 w 344768"/>
                  <a:gd name="connsiteY0" fmla="*/ 56633 h 109639"/>
                  <a:gd name="connsiteX1" fmla="*/ 164335 w 344768"/>
                  <a:gd name="connsiteY1" fmla="*/ 5174 h 109639"/>
                  <a:gd name="connsiteX2" fmla="*/ 344053 w 344768"/>
                  <a:gd name="connsiteY2" fmla="*/ 39825 h 109639"/>
                  <a:gd name="connsiteX3" fmla="*/ 164335 w 344768"/>
                  <a:gd name="connsiteY3" fmla="*/ 108092 h 109639"/>
                  <a:gd name="connsiteX4" fmla="*/ 163 w 344768"/>
                  <a:gd name="connsiteY4" fmla="*/ 56633 h 10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768" h="109639">
                    <a:moveTo>
                      <a:pt x="163" y="56633"/>
                    </a:moveTo>
                    <a:cubicBezTo>
                      <a:pt x="5171" y="-3140"/>
                      <a:pt x="107020" y="7975"/>
                      <a:pt x="164335" y="5174"/>
                    </a:cubicBezTo>
                    <a:cubicBezTo>
                      <a:pt x="221650" y="2373"/>
                      <a:pt x="332383" y="-16181"/>
                      <a:pt x="344053" y="39825"/>
                    </a:cubicBezTo>
                    <a:cubicBezTo>
                      <a:pt x="355723" y="95831"/>
                      <a:pt x="221650" y="105291"/>
                      <a:pt x="164335" y="108092"/>
                    </a:cubicBezTo>
                    <a:cubicBezTo>
                      <a:pt x="107020" y="110893"/>
                      <a:pt x="-4845" y="116406"/>
                      <a:pt x="163" y="56633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7398276D-EDAA-4CD8-B89E-785A6420DE56}"/>
                </a:ext>
              </a:extLst>
            </p:cNvPr>
            <p:cNvSpPr/>
            <p:nvPr/>
          </p:nvSpPr>
          <p:spPr>
            <a:xfrm>
              <a:off x="4109801" y="4035425"/>
              <a:ext cx="922574" cy="719021"/>
            </a:xfrm>
            <a:prstGeom prst="ellipse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0019B76F-101F-44E9-A1E7-3F8B5FFBE509}"/>
                </a:ext>
              </a:extLst>
            </p:cNvPr>
            <p:cNvSpPr/>
            <p:nvPr/>
          </p:nvSpPr>
          <p:spPr>
            <a:xfrm>
              <a:off x="4109800" y="4057650"/>
              <a:ext cx="874949" cy="670950"/>
            </a:xfrm>
            <a:prstGeom prst="ellipse">
              <a:avLst/>
            </a:prstGeom>
            <a:gradFill>
              <a:gsLst>
                <a:gs pos="45000">
                  <a:srgbClr val="FFFF00"/>
                </a:gs>
                <a:gs pos="78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25230DD4-85DE-48A4-9866-E3B7276AA14E}"/>
              </a:ext>
            </a:extLst>
          </p:cNvPr>
          <p:cNvSpPr txBox="1"/>
          <p:nvPr/>
        </p:nvSpPr>
        <p:spPr>
          <a:xfrm rot="20700000">
            <a:off x="6165010" y="586079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お土産も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いろいろ</a:t>
            </a: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2F439FA-E9FD-4C3A-AAC9-B454F95024F8}"/>
              </a:ext>
            </a:extLst>
          </p:cNvPr>
          <p:cNvGrpSpPr/>
          <p:nvPr/>
        </p:nvGrpSpPr>
        <p:grpSpPr>
          <a:xfrm>
            <a:off x="7705472" y="990829"/>
            <a:ext cx="1984762" cy="1917165"/>
            <a:chOff x="4716305" y="1059180"/>
            <a:chExt cx="4826275" cy="4661907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474EEDF7-320B-40FF-AFF2-57A649C9FFF5}"/>
                </a:ext>
              </a:extLst>
            </p:cNvPr>
            <p:cNvGrpSpPr/>
            <p:nvPr/>
          </p:nvGrpSpPr>
          <p:grpSpPr>
            <a:xfrm>
              <a:off x="6301265" y="1059180"/>
              <a:ext cx="1183915" cy="1987287"/>
              <a:chOff x="3588545" y="1219200"/>
              <a:chExt cx="2418678" cy="4059927"/>
            </a:xfrm>
          </p:grpSpPr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4B2D42D5-4165-47FF-8ADC-523F30558AE9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EACFC8B0-F232-43AF-8FC9-3F2AFFC87ED4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FABEB602-5972-48A0-89AB-001376CF0960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0" name="月 509">
                  <a:extLst>
                    <a:ext uri="{FF2B5EF4-FFF2-40B4-BE49-F238E27FC236}">
                      <a16:creationId xmlns:a16="http://schemas.microsoft.com/office/drawing/2014/main" id="{6E3C4B69-C03D-42A3-BA14-81F1D32121B9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1" name="月 510">
                  <a:extLst>
                    <a:ext uri="{FF2B5EF4-FFF2-40B4-BE49-F238E27FC236}">
                      <a16:creationId xmlns:a16="http://schemas.microsoft.com/office/drawing/2014/main" id="{B866D7A2-8004-4C16-9A0E-B8CE7FD4F643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四角形: 上の 2 つの角を丸める 511">
                  <a:extLst>
                    <a:ext uri="{FF2B5EF4-FFF2-40B4-BE49-F238E27FC236}">
                      <a16:creationId xmlns:a16="http://schemas.microsoft.com/office/drawing/2014/main" id="{C5C85631-0B81-487A-B4C2-7A8D3C13F180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3" name="四角形: 上の 2 つの角を丸める 512">
                  <a:extLst>
                    <a:ext uri="{FF2B5EF4-FFF2-40B4-BE49-F238E27FC236}">
                      <a16:creationId xmlns:a16="http://schemas.microsoft.com/office/drawing/2014/main" id="{A0CB1645-BBE8-4094-894C-25523D7B315A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92BA90B1-D417-4D78-B356-CBC60826B9B0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6" name="台形 475">
                <a:extLst>
                  <a:ext uri="{FF2B5EF4-FFF2-40B4-BE49-F238E27FC236}">
                    <a16:creationId xmlns:a16="http://schemas.microsoft.com/office/drawing/2014/main" id="{14E83893-8EB0-4DBE-9688-9AD6368A3462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7" name="四角形: 上の 2 つの角を丸める 92">
                <a:extLst>
                  <a:ext uri="{FF2B5EF4-FFF2-40B4-BE49-F238E27FC236}">
                    <a16:creationId xmlns:a16="http://schemas.microsoft.com/office/drawing/2014/main" id="{06631CC5-C801-4941-BC11-ED1A3E54E5D6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82619306-DD98-434A-9840-F471E1840322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139C9825-6073-4140-B31D-B1F834BBE34E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500" name="グループ化 499">
                  <a:extLst>
                    <a:ext uri="{FF2B5EF4-FFF2-40B4-BE49-F238E27FC236}">
                      <a16:creationId xmlns:a16="http://schemas.microsoft.com/office/drawing/2014/main" id="{3277967A-D255-4CDB-AF89-34761B75F7AA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503" name="楕円 502">
                    <a:extLst>
                      <a:ext uri="{FF2B5EF4-FFF2-40B4-BE49-F238E27FC236}">
                        <a16:creationId xmlns:a16="http://schemas.microsoft.com/office/drawing/2014/main" id="{06867D36-767C-43D5-9692-0E7C3FDFE37C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4" name="星: 12 pt 503">
                    <a:extLst>
                      <a:ext uri="{FF2B5EF4-FFF2-40B4-BE49-F238E27FC236}">
                        <a16:creationId xmlns:a16="http://schemas.microsoft.com/office/drawing/2014/main" id="{33E62150-7F90-4E9B-B8D6-459512F592F9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5" name="楕円 504">
                    <a:extLst>
                      <a:ext uri="{FF2B5EF4-FFF2-40B4-BE49-F238E27FC236}">
                        <a16:creationId xmlns:a16="http://schemas.microsoft.com/office/drawing/2014/main" id="{210556B1-4982-426C-98AE-E1DB966566D4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6" name="楕円 505">
                    <a:extLst>
                      <a:ext uri="{FF2B5EF4-FFF2-40B4-BE49-F238E27FC236}">
                        <a16:creationId xmlns:a16="http://schemas.microsoft.com/office/drawing/2014/main" id="{0B551BAE-3205-4179-8F46-ED220D2CDECB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7" name="星: 24 pt 506">
                    <a:extLst>
                      <a:ext uri="{FF2B5EF4-FFF2-40B4-BE49-F238E27FC236}">
                        <a16:creationId xmlns:a16="http://schemas.microsoft.com/office/drawing/2014/main" id="{12305067-0555-4FE2-957D-A51A1A7B4516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01" name="楕円 73">
                  <a:extLst>
                    <a:ext uri="{FF2B5EF4-FFF2-40B4-BE49-F238E27FC236}">
                      <a16:creationId xmlns:a16="http://schemas.microsoft.com/office/drawing/2014/main" id="{70629A6A-E132-472B-9872-EA3F3CFB5325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四角形: 角を丸くする 501">
                  <a:extLst>
                    <a:ext uri="{FF2B5EF4-FFF2-40B4-BE49-F238E27FC236}">
                      <a16:creationId xmlns:a16="http://schemas.microsoft.com/office/drawing/2014/main" id="{F0B3DB5A-06D3-4D24-89FB-860FA6CBFCD3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3C6F3E00-547C-4C51-A089-4073DC0A1729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3D6313EA-3EDC-4C4D-A5C8-7EE8169DF02D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DA4A35B3-93A8-46B6-87D3-2CF62A454AE8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A6D36186-2BFC-404B-9B85-69F348D056DF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F4E9386B-2E2C-4182-9741-B656CE210BED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64D43C0A-6037-41E9-AECF-D5360DB99ACB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A0CCC2DE-1756-42ED-9C9B-C7105F02F5A9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7" name="四角形: 角を丸くする 49">
                <a:extLst>
                  <a:ext uri="{FF2B5EF4-FFF2-40B4-BE49-F238E27FC236}">
                    <a16:creationId xmlns:a16="http://schemas.microsoft.com/office/drawing/2014/main" id="{9264B5CC-47AC-4A9B-AB0B-4768486EF03D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E435D14A-EF10-4A1E-9D74-53A341633BAD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4D290093-E695-4A9C-BF5E-54D475985ED7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0E5AF12A-ED92-49B3-A977-79A47070931A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721437FB-1307-4386-AB00-A47C24FD034D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496" name="フリーフォーム: 図形 495">
                    <a:extLst>
                      <a:ext uri="{FF2B5EF4-FFF2-40B4-BE49-F238E27FC236}">
                        <a16:creationId xmlns:a16="http://schemas.microsoft.com/office/drawing/2014/main" id="{B32E1346-E2B8-4360-B05F-BF0D3DCC3C26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7" name="楕円 496">
                    <a:extLst>
                      <a:ext uri="{FF2B5EF4-FFF2-40B4-BE49-F238E27FC236}">
                        <a16:creationId xmlns:a16="http://schemas.microsoft.com/office/drawing/2014/main" id="{3DD57F3D-CB4D-49C7-BCD0-0ABF6A3CE455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8" name="月 497">
                    <a:extLst>
                      <a:ext uri="{FF2B5EF4-FFF2-40B4-BE49-F238E27FC236}">
                        <a16:creationId xmlns:a16="http://schemas.microsoft.com/office/drawing/2014/main" id="{FA1DFCAC-1753-4215-A660-DE78B87DFFFB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9" name="フリーフォーム: 図形 498">
                    <a:extLst>
                      <a:ext uri="{FF2B5EF4-FFF2-40B4-BE49-F238E27FC236}">
                        <a16:creationId xmlns:a16="http://schemas.microsoft.com/office/drawing/2014/main" id="{AC30936F-54DE-4F4E-A101-E775FDB9030E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92" name="楕円 491">
                  <a:extLst>
                    <a:ext uri="{FF2B5EF4-FFF2-40B4-BE49-F238E27FC236}">
                      <a16:creationId xmlns:a16="http://schemas.microsoft.com/office/drawing/2014/main" id="{B6754A56-5386-4CFE-8DB1-78D6367A80FE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3" name="楕円 492">
                  <a:extLst>
                    <a:ext uri="{FF2B5EF4-FFF2-40B4-BE49-F238E27FC236}">
                      <a16:creationId xmlns:a16="http://schemas.microsoft.com/office/drawing/2014/main" id="{51CC93AA-AED4-4A93-85A8-3EE9FD137AC0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4" name="楕円 142">
                  <a:extLst>
                    <a:ext uri="{FF2B5EF4-FFF2-40B4-BE49-F238E27FC236}">
                      <a16:creationId xmlns:a16="http://schemas.microsoft.com/office/drawing/2014/main" id="{F6664323-1088-400D-8EFF-B7F99C1D4B85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5" name="楕円 142">
                  <a:extLst>
                    <a:ext uri="{FF2B5EF4-FFF2-40B4-BE49-F238E27FC236}">
                      <a16:creationId xmlns:a16="http://schemas.microsoft.com/office/drawing/2014/main" id="{ABFF77F9-9E01-4AB6-8CC8-C65056E72F5C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947BA6BB-4A79-4F39-8C28-4C75D161249B}"/>
                </a:ext>
              </a:extLst>
            </p:cNvPr>
            <p:cNvGrpSpPr/>
            <p:nvPr/>
          </p:nvGrpSpPr>
          <p:grpSpPr>
            <a:xfrm>
              <a:off x="5562125" y="1554480"/>
              <a:ext cx="1183915" cy="1987287"/>
              <a:chOff x="3588545" y="1219200"/>
              <a:chExt cx="2418678" cy="4059927"/>
            </a:xfrm>
          </p:grpSpPr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57641E03-F6D2-492A-90A5-AB05765F4C9B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D9465002-A105-4E88-B945-42A004DDA922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60A958B2-28ED-4E8C-BB21-56B424BA4BC3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月 469">
                  <a:extLst>
                    <a:ext uri="{FF2B5EF4-FFF2-40B4-BE49-F238E27FC236}">
                      <a16:creationId xmlns:a16="http://schemas.microsoft.com/office/drawing/2014/main" id="{A04FABBF-2FF8-43F4-9838-41FF0F6367DE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1" name="月 470">
                  <a:extLst>
                    <a:ext uri="{FF2B5EF4-FFF2-40B4-BE49-F238E27FC236}">
                      <a16:creationId xmlns:a16="http://schemas.microsoft.com/office/drawing/2014/main" id="{CBD1B1E8-7205-4D32-BEF3-5B1F69332759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四角形: 上の 2 つの角を丸める 471">
                  <a:extLst>
                    <a:ext uri="{FF2B5EF4-FFF2-40B4-BE49-F238E27FC236}">
                      <a16:creationId xmlns:a16="http://schemas.microsoft.com/office/drawing/2014/main" id="{6F3E45FF-73A5-43B4-911F-DD73A18629B0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四角形: 上の 2 つの角を丸める 472">
                  <a:extLst>
                    <a:ext uri="{FF2B5EF4-FFF2-40B4-BE49-F238E27FC236}">
                      <a16:creationId xmlns:a16="http://schemas.microsoft.com/office/drawing/2014/main" id="{C83EA732-6388-4FCB-BFAE-7AE38B5E4E19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A77001A2-E0B7-4765-A3C2-BBAB2079B6F5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6" name="台形 435">
                <a:extLst>
                  <a:ext uri="{FF2B5EF4-FFF2-40B4-BE49-F238E27FC236}">
                    <a16:creationId xmlns:a16="http://schemas.microsoft.com/office/drawing/2014/main" id="{D58AE5F8-5C1D-46F3-9284-20699A62B7F0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7" name="四角形: 上の 2 つの角を丸める 92">
                <a:extLst>
                  <a:ext uri="{FF2B5EF4-FFF2-40B4-BE49-F238E27FC236}">
                    <a16:creationId xmlns:a16="http://schemas.microsoft.com/office/drawing/2014/main" id="{CC0122F1-7EFE-4B20-9A15-8B847E4CC4C2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E3B60E2E-BE89-4F40-91BC-1AEED9AA0A34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B8DD1013-2E9A-47A0-B6BC-E2389CC4B169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460" name="グループ化 459">
                  <a:extLst>
                    <a:ext uri="{FF2B5EF4-FFF2-40B4-BE49-F238E27FC236}">
                      <a16:creationId xmlns:a16="http://schemas.microsoft.com/office/drawing/2014/main" id="{4ABE7257-17EB-49C2-A405-E453E266E150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463" name="楕円 462">
                    <a:extLst>
                      <a:ext uri="{FF2B5EF4-FFF2-40B4-BE49-F238E27FC236}">
                        <a16:creationId xmlns:a16="http://schemas.microsoft.com/office/drawing/2014/main" id="{FF574DC3-6404-48A4-AA94-2D8B487DAC62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4" name="星: 12 pt 463">
                    <a:extLst>
                      <a:ext uri="{FF2B5EF4-FFF2-40B4-BE49-F238E27FC236}">
                        <a16:creationId xmlns:a16="http://schemas.microsoft.com/office/drawing/2014/main" id="{F765C1CE-7FF3-4A06-8476-531C453E3661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5" name="楕円 464">
                    <a:extLst>
                      <a:ext uri="{FF2B5EF4-FFF2-40B4-BE49-F238E27FC236}">
                        <a16:creationId xmlns:a16="http://schemas.microsoft.com/office/drawing/2014/main" id="{3BE84C02-2030-40BD-A235-9BE595AD9FDA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6" name="楕円 465">
                    <a:extLst>
                      <a:ext uri="{FF2B5EF4-FFF2-40B4-BE49-F238E27FC236}">
                        <a16:creationId xmlns:a16="http://schemas.microsoft.com/office/drawing/2014/main" id="{E1490158-3078-495C-A8B3-354E7B963429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7" name="星: 24 pt 466">
                    <a:extLst>
                      <a:ext uri="{FF2B5EF4-FFF2-40B4-BE49-F238E27FC236}">
                        <a16:creationId xmlns:a16="http://schemas.microsoft.com/office/drawing/2014/main" id="{003CE930-93D8-4424-8D93-062C1D4E5754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61" name="楕円 73">
                  <a:extLst>
                    <a:ext uri="{FF2B5EF4-FFF2-40B4-BE49-F238E27FC236}">
                      <a16:creationId xmlns:a16="http://schemas.microsoft.com/office/drawing/2014/main" id="{0F760422-C933-43B8-B5BF-CF81016D8096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四角形: 角を丸くする 461">
                  <a:extLst>
                    <a:ext uri="{FF2B5EF4-FFF2-40B4-BE49-F238E27FC236}">
                      <a16:creationId xmlns:a16="http://schemas.microsoft.com/office/drawing/2014/main" id="{A95D8E72-D37D-4BA8-A399-DDC9329D0345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2A5CC540-6FE8-49B2-AF23-11C562FA08C7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57111DCE-7291-47C2-BD0A-F57ADE9C8B3A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0748D9FC-8180-45FC-A9B0-65A7F3F7A5CD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B0DBF076-B21E-40D8-BF00-18EF84F4192E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C75A5234-F9CB-423E-B3E1-87F3D94F29DE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F21108AA-12C9-4B09-B079-3D9C5087EB20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FB49651B-CB36-43CF-AEFC-324609E1A822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四角形: 角を丸くする 49">
                <a:extLst>
                  <a:ext uri="{FF2B5EF4-FFF2-40B4-BE49-F238E27FC236}">
                    <a16:creationId xmlns:a16="http://schemas.microsoft.com/office/drawing/2014/main" id="{4BBECC23-A9E3-4C22-A403-5633B1E9FDBF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7B9922A8-545B-4665-BB20-4164E776E9BB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12F563BA-0584-4472-9B17-EBFE0B47DA47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0C811822-DCF1-40EF-84F3-0A04AB20C814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451" name="グループ化 450">
                  <a:extLst>
                    <a:ext uri="{FF2B5EF4-FFF2-40B4-BE49-F238E27FC236}">
                      <a16:creationId xmlns:a16="http://schemas.microsoft.com/office/drawing/2014/main" id="{19100799-B5D8-46F4-A43D-E924CB89383F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69DE2687-9200-40EC-B183-9470590AC3F8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7" name="楕円 456">
                    <a:extLst>
                      <a:ext uri="{FF2B5EF4-FFF2-40B4-BE49-F238E27FC236}">
                        <a16:creationId xmlns:a16="http://schemas.microsoft.com/office/drawing/2014/main" id="{8DDC961D-EB6B-44AE-93A0-1917C72B0ED1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8" name="月 457">
                    <a:extLst>
                      <a:ext uri="{FF2B5EF4-FFF2-40B4-BE49-F238E27FC236}">
                        <a16:creationId xmlns:a16="http://schemas.microsoft.com/office/drawing/2014/main" id="{59C8E1C4-D065-4A45-8ED5-6FF7C8BE5A7C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06554019-3E2D-4C27-AE0A-396C42F93026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52" name="楕円 451">
                  <a:extLst>
                    <a:ext uri="{FF2B5EF4-FFF2-40B4-BE49-F238E27FC236}">
                      <a16:creationId xmlns:a16="http://schemas.microsoft.com/office/drawing/2014/main" id="{0EA8E04E-7DF4-4DBF-8D71-E356CC7A900B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D73E58E6-8B7E-4838-B3DF-284F5256A8DF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楕円 142">
                  <a:extLst>
                    <a:ext uri="{FF2B5EF4-FFF2-40B4-BE49-F238E27FC236}">
                      <a16:creationId xmlns:a16="http://schemas.microsoft.com/office/drawing/2014/main" id="{BB1D65E9-3B8E-43B1-8EC1-7E4060D1F98B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楕円 142">
                  <a:extLst>
                    <a:ext uri="{FF2B5EF4-FFF2-40B4-BE49-F238E27FC236}">
                      <a16:creationId xmlns:a16="http://schemas.microsoft.com/office/drawing/2014/main" id="{9713BADC-9C8B-451B-8693-D4F7ABCEA0AE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8B1FF975-7090-4C16-9A54-2AF36DF0DFEB}"/>
                </a:ext>
              </a:extLst>
            </p:cNvPr>
            <p:cNvGrpSpPr/>
            <p:nvPr/>
          </p:nvGrpSpPr>
          <p:grpSpPr>
            <a:xfrm>
              <a:off x="4716305" y="2156460"/>
              <a:ext cx="1183915" cy="1987287"/>
              <a:chOff x="3588545" y="1219200"/>
              <a:chExt cx="2418678" cy="4059927"/>
            </a:xfrm>
          </p:grpSpPr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12E83E19-C1F0-4F45-A17A-D34AE65F6581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CA9D58BC-ACF9-4D26-9455-3917BB0FB6B7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FC4E13F8-8C7A-4F9F-8FFE-26AE5E6DDF9B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月 429">
                  <a:extLst>
                    <a:ext uri="{FF2B5EF4-FFF2-40B4-BE49-F238E27FC236}">
                      <a16:creationId xmlns:a16="http://schemas.microsoft.com/office/drawing/2014/main" id="{F069C232-8217-46CA-8D7E-27D17EAA8D69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月 430">
                  <a:extLst>
                    <a:ext uri="{FF2B5EF4-FFF2-40B4-BE49-F238E27FC236}">
                      <a16:creationId xmlns:a16="http://schemas.microsoft.com/office/drawing/2014/main" id="{B46D46DA-62AA-43A4-9F7E-003512429238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2" name="四角形: 上の 2 つの角を丸める 431">
                  <a:extLst>
                    <a:ext uri="{FF2B5EF4-FFF2-40B4-BE49-F238E27FC236}">
                      <a16:creationId xmlns:a16="http://schemas.microsoft.com/office/drawing/2014/main" id="{95E90B36-3147-4209-B08F-FE87D95F29FF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3" name="四角形: 上の 2 つの角を丸める 432">
                  <a:extLst>
                    <a:ext uri="{FF2B5EF4-FFF2-40B4-BE49-F238E27FC236}">
                      <a16:creationId xmlns:a16="http://schemas.microsoft.com/office/drawing/2014/main" id="{CD894779-113B-4014-9F03-85FA1CDED60D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B046FCA1-37A0-4B2F-8CA5-7B8D3952B105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6" name="台形 395">
                <a:extLst>
                  <a:ext uri="{FF2B5EF4-FFF2-40B4-BE49-F238E27FC236}">
                    <a16:creationId xmlns:a16="http://schemas.microsoft.com/office/drawing/2014/main" id="{7ADDE4ED-3ADE-40FC-BF7A-019657A08374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7" name="四角形: 上の 2 つの角を丸める 92">
                <a:extLst>
                  <a:ext uri="{FF2B5EF4-FFF2-40B4-BE49-F238E27FC236}">
                    <a16:creationId xmlns:a16="http://schemas.microsoft.com/office/drawing/2014/main" id="{5846B295-3309-4E9C-B2BE-CA7C9F475018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95877FFB-70C8-4B50-B02E-63118C8DB859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EA217920-650D-4A3C-B441-5F8C697C4815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BA28D935-432F-4B0F-87FA-604E18E3A495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423" name="楕円 422">
                    <a:extLst>
                      <a:ext uri="{FF2B5EF4-FFF2-40B4-BE49-F238E27FC236}">
                        <a16:creationId xmlns:a16="http://schemas.microsoft.com/office/drawing/2014/main" id="{F8497FE6-66DB-4F90-9509-92B4E0585883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4" name="星: 12 pt 423">
                    <a:extLst>
                      <a:ext uri="{FF2B5EF4-FFF2-40B4-BE49-F238E27FC236}">
                        <a16:creationId xmlns:a16="http://schemas.microsoft.com/office/drawing/2014/main" id="{9BC5119B-B319-41C6-8814-A960C52C7813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5" name="楕円 424">
                    <a:extLst>
                      <a:ext uri="{FF2B5EF4-FFF2-40B4-BE49-F238E27FC236}">
                        <a16:creationId xmlns:a16="http://schemas.microsoft.com/office/drawing/2014/main" id="{FDF4C12E-D04E-4803-BE0F-64B800BDEE11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6" name="楕円 425">
                    <a:extLst>
                      <a:ext uri="{FF2B5EF4-FFF2-40B4-BE49-F238E27FC236}">
                        <a16:creationId xmlns:a16="http://schemas.microsoft.com/office/drawing/2014/main" id="{AC97781C-885A-4EAD-97F2-543612093FCE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7" name="星: 24 pt 426">
                    <a:extLst>
                      <a:ext uri="{FF2B5EF4-FFF2-40B4-BE49-F238E27FC236}">
                        <a16:creationId xmlns:a16="http://schemas.microsoft.com/office/drawing/2014/main" id="{1C86F2E3-8A3F-43F1-847E-7EF15CF659E8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21" name="楕円 73">
                  <a:extLst>
                    <a:ext uri="{FF2B5EF4-FFF2-40B4-BE49-F238E27FC236}">
                      <a16:creationId xmlns:a16="http://schemas.microsoft.com/office/drawing/2014/main" id="{8896F317-4B84-40FC-9701-B4D5D695F42A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2" name="四角形: 角を丸くする 421">
                  <a:extLst>
                    <a:ext uri="{FF2B5EF4-FFF2-40B4-BE49-F238E27FC236}">
                      <a16:creationId xmlns:a16="http://schemas.microsoft.com/office/drawing/2014/main" id="{1FE7C7B7-B6C5-4F8F-BF58-F8A3C044AAAC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6FC13B8D-B7D6-4AAC-8A80-F972863735D3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73C3304C-7763-4783-820F-DDA52A4DE1C4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C226E981-01A6-46A6-98A8-1C1AC7171ADF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04EA37ED-97A3-46D6-BDD5-E959A2F48CE5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87C14DDF-114F-47F7-9977-E5530B73E963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6EEF744B-837C-463C-BDDB-D7660EA8F18C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577C8CEA-F45D-4243-97C4-4B41110AB040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7" name="四角形: 角を丸くする 49">
                <a:extLst>
                  <a:ext uri="{FF2B5EF4-FFF2-40B4-BE49-F238E27FC236}">
                    <a16:creationId xmlns:a16="http://schemas.microsoft.com/office/drawing/2014/main" id="{B5E95076-CB5B-41ED-BD4D-A49F161E29C5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2D20F1EA-AE8A-45A2-9936-EB7627590D1E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C9B7978F-498B-400E-8222-8C372CD97F57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4798F140-5C2F-465F-943E-E7AD66E1A079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32433770-165F-4DE5-BB7C-D971B1A899F9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96A00B90-E6CD-43EA-96B4-1D657484EFD9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7" name="楕円 416">
                    <a:extLst>
                      <a:ext uri="{FF2B5EF4-FFF2-40B4-BE49-F238E27FC236}">
                        <a16:creationId xmlns:a16="http://schemas.microsoft.com/office/drawing/2014/main" id="{6FBD34ED-269B-425F-BF8E-2266AA8F0FC5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8" name="月 417">
                    <a:extLst>
                      <a:ext uri="{FF2B5EF4-FFF2-40B4-BE49-F238E27FC236}">
                        <a16:creationId xmlns:a16="http://schemas.microsoft.com/office/drawing/2014/main" id="{92393C0D-E424-430F-B829-EF35AD188A67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77CA7A2B-D699-4042-92C8-18684FD46AF8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12" name="楕円 411">
                  <a:extLst>
                    <a:ext uri="{FF2B5EF4-FFF2-40B4-BE49-F238E27FC236}">
                      <a16:creationId xmlns:a16="http://schemas.microsoft.com/office/drawing/2014/main" id="{B01454E1-E5F0-465E-8898-24CA400E7553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3" name="楕円 412">
                  <a:extLst>
                    <a:ext uri="{FF2B5EF4-FFF2-40B4-BE49-F238E27FC236}">
                      <a16:creationId xmlns:a16="http://schemas.microsoft.com/office/drawing/2014/main" id="{95197407-70AE-4703-924C-5B28787027B5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4" name="楕円 142">
                  <a:extLst>
                    <a:ext uri="{FF2B5EF4-FFF2-40B4-BE49-F238E27FC236}">
                      <a16:creationId xmlns:a16="http://schemas.microsoft.com/office/drawing/2014/main" id="{D1D5E7B1-AF7D-418F-A906-730F5749D988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5" name="楕円 142">
                  <a:extLst>
                    <a:ext uri="{FF2B5EF4-FFF2-40B4-BE49-F238E27FC236}">
                      <a16:creationId xmlns:a16="http://schemas.microsoft.com/office/drawing/2014/main" id="{469B6CF5-63EE-455F-8571-188B5A8833DE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8A73D42A-3690-4E46-81EF-31FAFEA5A55F}"/>
                </a:ext>
              </a:extLst>
            </p:cNvPr>
            <p:cNvGrpSpPr/>
            <p:nvPr/>
          </p:nvGrpSpPr>
          <p:grpSpPr>
            <a:xfrm>
              <a:off x="7398545" y="1805940"/>
              <a:ext cx="1183915" cy="1987287"/>
              <a:chOff x="3588545" y="1219200"/>
              <a:chExt cx="2418678" cy="4059927"/>
            </a:xfrm>
          </p:grpSpPr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56F07C0E-908D-4A15-9DF9-0DE9FAAB3D98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1889F826-4147-465F-AF6E-7A0C1341A063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6A637A6E-3A34-4A09-A0B2-1E4243FD7C65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月 389">
                  <a:extLst>
                    <a:ext uri="{FF2B5EF4-FFF2-40B4-BE49-F238E27FC236}">
                      <a16:creationId xmlns:a16="http://schemas.microsoft.com/office/drawing/2014/main" id="{1895D92B-B475-4FE3-8E41-2A56545193C6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月 390">
                  <a:extLst>
                    <a:ext uri="{FF2B5EF4-FFF2-40B4-BE49-F238E27FC236}">
                      <a16:creationId xmlns:a16="http://schemas.microsoft.com/office/drawing/2014/main" id="{31736515-80F6-4B32-BDE2-372F4FEFDE9C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四角形: 上の 2 つの角を丸める 391">
                  <a:extLst>
                    <a:ext uri="{FF2B5EF4-FFF2-40B4-BE49-F238E27FC236}">
                      <a16:creationId xmlns:a16="http://schemas.microsoft.com/office/drawing/2014/main" id="{8B51A0A1-79AD-4296-83F9-54C3DB283804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四角形: 上の 2 つの角を丸める 392">
                  <a:extLst>
                    <a:ext uri="{FF2B5EF4-FFF2-40B4-BE49-F238E27FC236}">
                      <a16:creationId xmlns:a16="http://schemas.microsoft.com/office/drawing/2014/main" id="{50383321-7499-424E-B41C-590F9E17091B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ED1794ED-34C3-48E3-B5EB-EC760FE9DE49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6" name="台形 355">
                <a:extLst>
                  <a:ext uri="{FF2B5EF4-FFF2-40B4-BE49-F238E27FC236}">
                    <a16:creationId xmlns:a16="http://schemas.microsoft.com/office/drawing/2014/main" id="{9F665FFA-DAA3-4CAB-8D40-2A667482EB9C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7" name="四角形: 上の 2 つの角を丸める 92">
                <a:extLst>
                  <a:ext uri="{FF2B5EF4-FFF2-40B4-BE49-F238E27FC236}">
                    <a16:creationId xmlns:a16="http://schemas.microsoft.com/office/drawing/2014/main" id="{CC4EFE2F-499F-41FD-80BA-3017C398F19C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CA7E09C7-863F-431E-A9EA-DA8AB39CA83A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4BFECF24-8D60-460C-927E-1BC8EFC867C2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46058177-C75B-47A1-9E69-E8F3D54EAC24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383" name="楕円 382">
                    <a:extLst>
                      <a:ext uri="{FF2B5EF4-FFF2-40B4-BE49-F238E27FC236}">
                        <a16:creationId xmlns:a16="http://schemas.microsoft.com/office/drawing/2014/main" id="{92B85B8F-7861-45A2-BFE9-2559CB983BC0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4" name="星: 12 pt 383">
                    <a:extLst>
                      <a:ext uri="{FF2B5EF4-FFF2-40B4-BE49-F238E27FC236}">
                        <a16:creationId xmlns:a16="http://schemas.microsoft.com/office/drawing/2014/main" id="{7ABCDCB9-73C6-417B-976C-1A999CC91D5F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5" name="楕円 384">
                    <a:extLst>
                      <a:ext uri="{FF2B5EF4-FFF2-40B4-BE49-F238E27FC236}">
                        <a16:creationId xmlns:a16="http://schemas.microsoft.com/office/drawing/2014/main" id="{F34A7A4B-EB5E-4014-B1A6-313654A16689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6" name="楕円 385">
                    <a:extLst>
                      <a:ext uri="{FF2B5EF4-FFF2-40B4-BE49-F238E27FC236}">
                        <a16:creationId xmlns:a16="http://schemas.microsoft.com/office/drawing/2014/main" id="{36A32A3D-78B6-4926-85E2-6323252B5B5B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7" name="星: 24 pt 386">
                    <a:extLst>
                      <a:ext uri="{FF2B5EF4-FFF2-40B4-BE49-F238E27FC236}">
                        <a16:creationId xmlns:a16="http://schemas.microsoft.com/office/drawing/2014/main" id="{D39848E2-BB7C-4A37-BDF8-E719E7E6F7D3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1" name="楕円 73">
                  <a:extLst>
                    <a:ext uri="{FF2B5EF4-FFF2-40B4-BE49-F238E27FC236}">
                      <a16:creationId xmlns:a16="http://schemas.microsoft.com/office/drawing/2014/main" id="{6530FD50-EA4E-4416-A199-80E2B19ECC33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2" name="四角形: 角を丸くする 381">
                  <a:extLst>
                    <a:ext uri="{FF2B5EF4-FFF2-40B4-BE49-F238E27FC236}">
                      <a16:creationId xmlns:a16="http://schemas.microsoft.com/office/drawing/2014/main" id="{6E5D2CFA-D1A3-4C83-9C7D-70E3E60BB085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B91D0CD4-3D56-4EB3-9AC5-275321F06B9E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05CA696A-733C-4A69-94AA-CFBAD120F605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B6B43DCD-A554-4ABE-82FD-BB96C7258A04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54ECB84A-B90D-4354-9D8A-05C11205461D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74903A0E-65DC-4480-8702-D510B282BF3D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A4C7C53E-AF05-427D-B563-D46FA58336B6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7631C01F-7824-466B-AF4A-0931AA215B07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四角形: 角を丸くする 49">
                <a:extLst>
                  <a:ext uri="{FF2B5EF4-FFF2-40B4-BE49-F238E27FC236}">
                    <a16:creationId xmlns:a16="http://schemas.microsoft.com/office/drawing/2014/main" id="{37D6B0FF-D244-45CB-8B31-D26D3A730833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FD21FE90-69C6-437D-9520-80D8DDE16ACA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6BC5F417-4429-40A5-B270-05ACD245A16F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C58957AF-C5E1-4059-8F45-BCD9D58CE8D8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BB0FB01F-D1ED-46EA-AFF1-4082B9100200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0E627BEA-DE4E-4F80-854A-66D90925BF4D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7" name="楕円 376">
                    <a:extLst>
                      <a:ext uri="{FF2B5EF4-FFF2-40B4-BE49-F238E27FC236}">
                        <a16:creationId xmlns:a16="http://schemas.microsoft.com/office/drawing/2014/main" id="{1409F6F0-A03B-4B3C-993C-35A87DC11A49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8" name="月 377">
                    <a:extLst>
                      <a:ext uri="{FF2B5EF4-FFF2-40B4-BE49-F238E27FC236}">
                        <a16:creationId xmlns:a16="http://schemas.microsoft.com/office/drawing/2014/main" id="{DED5B8FD-91C1-4540-8E65-25740C8D6245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BAC1AB46-7D68-4143-8384-660AC2D0AA69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72" name="楕円 371">
                  <a:extLst>
                    <a:ext uri="{FF2B5EF4-FFF2-40B4-BE49-F238E27FC236}">
                      <a16:creationId xmlns:a16="http://schemas.microsoft.com/office/drawing/2014/main" id="{8F6799E9-FFC6-4044-A3C8-BFE56B6F2754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02E2DF2B-F75B-4479-8EAD-F44531608AC0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4" name="楕円 142">
                  <a:extLst>
                    <a:ext uri="{FF2B5EF4-FFF2-40B4-BE49-F238E27FC236}">
                      <a16:creationId xmlns:a16="http://schemas.microsoft.com/office/drawing/2014/main" id="{3D5D7C84-DEC7-44B2-B50A-F171469A7BBF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楕円 142">
                  <a:extLst>
                    <a:ext uri="{FF2B5EF4-FFF2-40B4-BE49-F238E27FC236}">
                      <a16:creationId xmlns:a16="http://schemas.microsoft.com/office/drawing/2014/main" id="{CC50512F-4E4C-4CA9-9C57-321C0397DAB7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52F14FAC-F4E1-4225-99CB-55036DF4FDDA}"/>
                </a:ext>
              </a:extLst>
            </p:cNvPr>
            <p:cNvGrpSpPr/>
            <p:nvPr/>
          </p:nvGrpSpPr>
          <p:grpSpPr>
            <a:xfrm>
              <a:off x="6659405" y="2301240"/>
              <a:ext cx="1183915" cy="1987287"/>
              <a:chOff x="3588545" y="1219200"/>
              <a:chExt cx="2418678" cy="4059927"/>
            </a:xfrm>
          </p:grpSpPr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B5695A11-32A3-46A1-8427-C83281009BB5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8F70AC12-A570-4608-9CDF-B9CE73E13E27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5D198F52-FAD9-45FE-93DD-7E4E79F30A14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0" name="月 349">
                  <a:extLst>
                    <a:ext uri="{FF2B5EF4-FFF2-40B4-BE49-F238E27FC236}">
                      <a16:creationId xmlns:a16="http://schemas.microsoft.com/office/drawing/2014/main" id="{9CDC8F73-AE29-4225-84BD-BD49FF29EDF7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1" name="月 350">
                  <a:extLst>
                    <a:ext uri="{FF2B5EF4-FFF2-40B4-BE49-F238E27FC236}">
                      <a16:creationId xmlns:a16="http://schemas.microsoft.com/office/drawing/2014/main" id="{302F0177-BD9D-44A6-9C1D-AA3BD029BBE4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2" name="四角形: 上の 2 つの角を丸める 351">
                  <a:extLst>
                    <a:ext uri="{FF2B5EF4-FFF2-40B4-BE49-F238E27FC236}">
                      <a16:creationId xmlns:a16="http://schemas.microsoft.com/office/drawing/2014/main" id="{85231D38-A16C-4AEF-B2C1-4BB2F0948B8F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3" name="四角形: 上の 2 つの角を丸める 352">
                  <a:extLst>
                    <a:ext uri="{FF2B5EF4-FFF2-40B4-BE49-F238E27FC236}">
                      <a16:creationId xmlns:a16="http://schemas.microsoft.com/office/drawing/2014/main" id="{D29A39E1-D020-4DD6-8CCD-4D07C334F54D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8C517183-FB83-4895-B5BA-2EC7D11229D1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6" name="台形 315">
                <a:extLst>
                  <a:ext uri="{FF2B5EF4-FFF2-40B4-BE49-F238E27FC236}">
                    <a16:creationId xmlns:a16="http://schemas.microsoft.com/office/drawing/2014/main" id="{86F0C0C8-E884-487E-A5CC-D877CA13C004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四角形: 上の 2 つの角を丸める 92">
                <a:extLst>
                  <a:ext uri="{FF2B5EF4-FFF2-40B4-BE49-F238E27FC236}">
                    <a16:creationId xmlns:a16="http://schemas.microsoft.com/office/drawing/2014/main" id="{ABAB3DBA-031D-43D8-849F-8F2602FED144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F70927AF-5D5C-443D-B88E-668D615F401C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78AD5BF0-F81F-47B8-9B0D-65E30894ADFE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88E57FD7-6E79-462A-894D-B83F89861837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343" name="楕円 342">
                    <a:extLst>
                      <a:ext uri="{FF2B5EF4-FFF2-40B4-BE49-F238E27FC236}">
                        <a16:creationId xmlns:a16="http://schemas.microsoft.com/office/drawing/2014/main" id="{B86DDD0A-D0E3-417E-A943-DECF52149D81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4" name="星: 12 pt 343">
                    <a:extLst>
                      <a:ext uri="{FF2B5EF4-FFF2-40B4-BE49-F238E27FC236}">
                        <a16:creationId xmlns:a16="http://schemas.microsoft.com/office/drawing/2014/main" id="{E2A76CCB-9B13-47FC-9CFB-C409DF39D119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5" name="楕円 344">
                    <a:extLst>
                      <a:ext uri="{FF2B5EF4-FFF2-40B4-BE49-F238E27FC236}">
                        <a16:creationId xmlns:a16="http://schemas.microsoft.com/office/drawing/2014/main" id="{CFFD8FCB-C24B-4410-BE54-9A6FCDF08603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6" name="楕円 345">
                    <a:extLst>
                      <a:ext uri="{FF2B5EF4-FFF2-40B4-BE49-F238E27FC236}">
                        <a16:creationId xmlns:a16="http://schemas.microsoft.com/office/drawing/2014/main" id="{5634DAF7-46FC-4108-8413-A9A7E9A0D48D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7" name="星: 24 pt 346">
                    <a:extLst>
                      <a:ext uri="{FF2B5EF4-FFF2-40B4-BE49-F238E27FC236}">
                        <a16:creationId xmlns:a16="http://schemas.microsoft.com/office/drawing/2014/main" id="{10CDCEA8-CC15-4FF1-8264-BB0048486B6B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41" name="楕円 73">
                  <a:extLst>
                    <a:ext uri="{FF2B5EF4-FFF2-40B4-BE49-F238E27FC236}">
                      <a16:creationId xmlns:a16="http://schemas.microsoft.com/office/drawing/2014/main" id="{70947A3E-7666-404E-A1D4-CE538613A864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" name="四角形: 角を丸くする 341">
                  <a:extLst>
                    <a:ext uri="{FF2B5EF4-FFF2-40B4-BE49-F238E27FC236}">
                      <a16:creationId xmlns:a16="http://schemas.microsoft.com/office/drawing/2014/main" id="{1553C490-AAFB-4C18-AEE3-AB0C1FF894E2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63796A06-B341-4DBC-915B-7B0C209DDCCA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B48E9D49-CCA7-4BBE-9603-06747D08DC5B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5431B8EB-3617-4785-8153-1A513DA1F0CC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101B9787-C6BE-4A43-A969-EC86EF273EA3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54103304-69AD-4F2C-B153-961ABC774612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A0866791-82A7-4FB4-9D99-603DDDE9743A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5C822426-43DF-460D-BF0D-DF7BE0DECAF2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四角形: 角を丸くする 49">
                <a:extLst>
                  <a:ext uri="{FF2B5EF4-FFF2-40B4-BE49-F238E27FC236}">
                    <a16:creationId xmlns:a16="http://schemas.microsoft.com/office/drawing/2014/main" id="{02C27ABE-CE4C-4A08-83FA-BF8AF79CC727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90A88509-9351-49FE-A828-BF1DD8866637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37CA68DF-2637-433B-B861-E8402532F20D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D109DEA8-9A49-4104-86DE-EC0A0E2CDBA9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D1B7180D-60D0-42C1-BC36-903EF0761DDF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73B762E8-1F64-4855-9349-C4D86722CF75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7" name="楕円 336">
                    <a:extLst>
                      <a:ext uri="{FF2B5EF4-FFF2-40B4-BE49-F238E27FC236}">
                        <a16:creationId xmlns:a16="http://schemas.microsoft.com/office/drawing/2014/main" id="{BAA54748-4344-4E5D-AA8F-8AAE108BD99A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8" name="月 337">
                    <a:extLst>
                      <a:ext uri="{FF2B5EF4-FFF2-40B4-BE49-F238E27FC236}">
                        <a16:creationId xmlns:a16="http://schemas.microsoft.com/office/drawing/2014/main" id="{48BE4135-3F3B-40B1-874F-23D3F512EB3B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D3123A68-81B1-41D7-AD39-5242032B4B4B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32" name="楕円 331">
                  <a:extLst>
                    <a:ext uri="{FF2B5EF4-FFF2-40B4-BE49-F238E27FC236}">
                      <a16:creationId xmlns:a16="http://schemas.microsoft.com/office/drawing/2014/main" id="{F408E632-F9A4-4BB6-BF77-E09D04FCCE9C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5922F4F8-CD4C-4AF7-9A87-A75729BB38B1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楕円 142">
                  <a:extLst>
                    <a:ext uri="{FF2B5EF4-FFF2-40B4-BE49-F238E27FC236}">
                      <a16:creationId xmlns:a16="http://schemas.microsoft.com/office/drawing/2014/main" id="{3D1C1F6A-5EC0-4EAF-B9A8-E9C33160E0B9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楕円 142">
                  <a:extLst>
                    <a:ext uri="{FF2B5EF4-FFF2-40B4-BE49-F238E27FC236}">
                      <a16:creationId xmlns:a16="http://schemas.microsoft.com/office/drawing/2014/main" id="{AD14B0F4-8047-4FAA-BFCC-D5CEB4079658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E798DE11-1128-4950-97E1-4C5FF7BB5347}"/>
                </a:ext>
              </a:extLst>
            </p:cNvPr>
            <p:cNvGrpSpPr/>
            <p:nvPr/>
          </p:nvGrpSpPr>
          <p:grpSpPr>
            <a:xfrm>
              <a:off x="5813585" y="2903220"/>
              <a:ext cx="1183915" cy="1987287"/>
              <a:chOff x="3588545" y="1219200"/>
              <a:chExt cx="2418678" cy="4059927"/>
            </a:xfrm>
          </p:grpSpPr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164EF205-C716-44EF-8D74-4E3E64B24B54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422D064D-6937-4313-AA3B-4BCB528EC6EA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0809F8F2-07BD-4A9A-95EE-58FA6CC20D5E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0" name="月 309">
                  <a:extLst>
                    <a:ext uri="{FF2B5EF4-FFF2-40B4-BE49-F238E27FC236}">
                      <a16:creationId xmlns:a16="http://schemas.microsoft.com/office/drawing/2014/main" id="{2AF5907A-1ADC-46C3-90EB-1EADDDE8A712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1" name="月 310">
                  <a:extLst>
                    <a:ext uri="{FF2B5EF4-FFF2-40B4-BE49-F238E27FC236}">
                      <a16:creationId xmlns:a16="http://schemas.microsoft.com/office/drawing/2014/main" id="{7AC7551D-4833-4A4D-9F44-F7B49CA676E9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2" name="四角形: 上の 2 つの角を丸める 311">
                  <a:extLst>
                    <a:ext uri="{FF2B5EF4-FFF2-40B4-BE49-F238E27FC236}">
                      <a16:creationId xmlns:a16="http://schemas.microsoft.com/office/drawing/2014/main" id="{92F58004-34F4-4F8D-912F-9090740E0F06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3" name="四角形: 上の 2 つの角を丸める 312">
                  <a:extLst>
                    <a:ext uri="{FF2B5EF4-FFF2-40B4-BE49-F238E27FC236}">
                      <a16:creationId xmlns:a16="http://schemas.microsoft.com/office/drawing/2014/main" id="{05C7A566-7DA5-474C-B593-123BD237FC51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E6FDA6D7-7D19-48F1-B680-A7CCCEF34DF7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6" name="台形 275">
                <a:extLst>
                  <a:ext uri="{FF2B5EF4-FFF2-40B4-BE49-F238E27FC236}">
                    <a16:creationId xmlns:a16="http://schemas.microsoft.com/office/drawing/2014/main" id="{8F402672-A97F-44FF-A7B2-C7B85CFEB527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7" name="四角形: 上の 2 つの角を丸める 92">
                <a:extLst>
                  <a:ext uri="{FF2B5EF4-FFF2-40B4-BE49-F238E27FC236}">
                    <a16:creationId xmlns:a16="http://schemas.microsoft.com/office/drawing/2014/main" id="{27472EAE-35AB-4575-9EBB-B471C848CD24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1E9B67B1-2F92-4FD7-9D7D-623FE09F5DE5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33E1EEF8-CEE8-4150-BD91-26BE7374EA38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DFC32FF4-C2C7-475B-8D62-59C06F88A118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303" name="楕円 302">
                    <a:extLst>
                      <a:ext uri="{FF2B5EF4-FFF2-40B4-BE49-F238E27FC236}">
                        <a16:creationId xmlns:a16="http://schemas.microsoft.com/office/drawing/2014/main" id="{493FBED4-BD99-40A2-AFA3-F32EE9CFD273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4" name="星: 12 pt 303">
                    <a:extLst>
                      <a:ext uri="{FF2B5EF4-FFF2-40B4-BE49-F238E27FC236}">
                        <a16:creationId xmlns:a16="http://schemas.microsoft.com/office/drawing/2014/main" id="{B51947E4-1609-4D6C-A168-5585BDE6DED7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5" name="楕円 304">
                    <a:extLst>
                      <a:ext uri="{FF2B5EF4-FFF2-40B4-BE49-F238E27FC236}">
                        <a16:creationId xmlns:a16="http://schemas.microsoft.com/office/drawing/2014/main" id="{0074982A-24CE-4B3B-AE8D-D6DFD67B93EC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8ABA5897-8F4D-4614-A229-465803F4F324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7" name="星: 24 pt 306">
                    <a:extLst>
                      <a:ext uri="{FF2B5EF4-FFF2-40B4-BE49-F238E27FC236}">
                        <a16:creationId xmlns:a16="http://schemas.microsoft.com/office/drawing/2014/main" id="{091ACC70-3E01-46F0-B375-685FEDEC3E35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01" name="楕円 73">
                  <a:extLst>
                    <a:ext uri="{FF2B5EF4-FFF2-40B4-BE49-F238E27FC236}">
                      <a16:creationId xmlns:a16="http://schemas.microsoft.com/office/drawing/2014/main" id="{C8944FAF-0865-43A0-99A3-E41C20A29100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2" name="四角形: 角を丸くする 301">
                  <a:extLst>
                    <a:ext uri="{FF2B5EF4-FFF2-40B4-BE49-F238E27FC236}">
                      <a16:creationId xmlns:a16="http://schemas.microsoft.com/office/drawing/2014/main" id="{68C3DCDD-9B06-4308-866C-7701AF7E79BF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E3B66FAA-A767-4549-9939-2B2704439CE3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B860A7CB-1B61-47A3-8ED7-6F1BCAFD29C5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F2158B12-F595-498F-86AF-DAB7286B77CD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7AB8A3F3-0C15-4F5D-ABAC-0665CE761711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1C12CF5E-8B2D-423E-809D-BA1B4FEEC7C0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818FCA0F-82F1-4D03-8ADF-1E0EC6E2A1D5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27B65051-833A-4395-A64D-7B07418BC957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7" name="四角形: 角を丸くする 49">
                <a:extLst>
                  <a:ext uri="{FF2B5EF4-FFF2-40B4-BE49-F238E27FC236}">
                    <a16:creationId xmlns:a16="http://schemas.microsoft.com/office/drawing/2014/main" id="{9EDB25D0-F4AF-44B9-932D-160D48471F29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FC2CCB35-5E66-4BE6-A4C6-0995F6466451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29F0BBAF-3000-4D20-BBF5-1C8F6B90DFF1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9F2F4B7C-C255-4047-88D4-F612F1679974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77733407-73D9-4833-AFCE-B04D85CB4BDE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BC980D20-922C-4AAA-8019-7CFBFEC604B8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7" name="楕円 296">
                    <a:extLst>
                      <a:ext uri="{FF2B5EF4-FFF2-40B4-BE49-F238E27FC236}">
                        <a16:creationId xmlns:a16="http://schemas.microsoft.com/office/drawing/2014/main" id="{AFD43946-B775-4BFD-A591-EDFD3F6754AA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8" name="月 297">
                    <a:extLst>
                      <a:ext uri="{FF2B5EF4-FFF2-40B4-BE49-F238E27FC236}">
                        <a16:creationId xmlns:a16="http://schemas.microsoft.com/office/drawing/2014/main" id="{4C3A9745-5F28-4F9F-A4B3-33314E2777F4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237BC955-565C-404E-A7CD-BA92209DD1A2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92" name="楕円 291">
                  <a:extLst>
                    <a:ext uri="{FF2B5EF4-FFF2-40B4-BE49-F238E27FC236}">
                      <a16:creationId xmlns:a16="http://schemas.microsoft.com/office/drawing/2014/main" id="{FF081D52-B3E6-4809-9CA4-B4C6FBCFD54A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3" name="楕円 292">
                  <a:extLst>
                    <a:ext uri="{FF2B5EF4-FFF2-40B4-BE49-F238E27FC236}">
                      <a16:creationId xmlns:a16="http://schemas.microsoft.com/office/drawing/2014/main" id="{40901D97-EF20-45E0-9FF8-8901CEF0A837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4" name="楕円 142">
                  <a:extLst>
                    <a:ext uri="{FF2B5EF4-FFF2-40B4-BE49-F238E27FC236}">
                      <a16:creationId xmlns:a16="http://schemas.microsoft.com/office/drawing/2014/main" id="{1C5093D2-7E90-4C37-9F43-3AD517D076EF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5" name="楕円 142">
                  <a:extLst>
                    <a:ext uri="{FF2B5EF4-FFF2-40B4-BE49-F238E27FC236}">
                      <a16:creationId xmlns:a16="http://schemas.microsoft.com/office/drawing/2014/main" id="{9F4BEF43-27EB-48D9-AC01-E74CB9104B83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33203BFC-9BF8-4ADE-9E3A-23E6311A9D51}"/>
                </a:ext>
              </a:extLst>
            </p:cNvPr>
            <p:cNvGrpSpPr/>
            <p:nvPr/>
          </p:nvGrpSpPr>
          <p:grpSpPr>
            <a:xfrm>
              <a:off x="8358665" y="2636520"/>
              <a:ext cx="1183915" cy="1987287"/>
              <a:chOff x="3588545" y="1219200"/>
              <a:chExt cx="2418678" cy="4059927"/>
            </a:xfrm>
          </p:grpSpPr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40F3B0ED-1166-4854-9BBF-3D0D9C33E28F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5744B3A5-20F5-4F73-91CC-146EE12AB438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C05ED7EB-FCBD-4BC8-AF6A-55E8B8E0C380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月 269">
                  <a:extLst>
                    <a:ext uri="{FF2B5EF4-FFF2-40B4-BE49-F238E27FC236}">
                      <a16:creationId xmlns:a16="http://schemas.microsoft.com/office/drawing/2014/main" id="{0EB0AC08-F334-4250-BC54-C4B3EE7123A0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月 270">
                  <a:extLst>
                    <a:ext uri="{FF2B5EF4-FFF2-40B4-BE49-F238E27FC236}">
                      <a16:creationId xmlns:a16="http://schemas.microsoft.com/office/drawing/2014/main" id="{F8704794-E606-4AB6-8D84-92B6F554C87B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2" name="四角形: 上の 2 つの角を丸める 271">
                  <a:extLst>
                    <a:ext uri="{FF2B5EF4-FFF2-40B4-BE49-F238E27FC236}">
                      <a16:creationId xmlns:a16="http://schemas.microsoft.com/office/drawing/2014/main" id="{72470EE0-E08E-45E9-A68D-6F38573A0100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" name="四角形: 上の 2 つの角を丸める 272">
                  <a:extLst>
                    <a:ext uri="{FF2B5EF4-FFF2-40B4-BE49-F238E27FC236}">
                      <a16:creationId xmlns:a16="http://schemas.microsoft.com/office/drawing/2014/main" id="{BC1580A2-B41B-4688-8678-7E50A19537CD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A58CE156-3828-4AAE-8D71-18ECFEA5965D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6" name="台形 235">
                <a:extLst>
                  <a:ext uri="{FF2B5EF4-FFF2-40B4-BE49-F238E27FC236}">
                    <a16:creationId xmlns:a16="http://schemas.microsoft.com/office/drawing/2014/main" id="{FDFD5165-E633-47C3-B5BC-E225108E7089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" name="四角形: 上の 2 つの角を丸める 92">
                <a:extLst>
                  <a:ext uri="{FF2B5EF4-FFF2-40B4-BE49-F238E27FC236}">
                    <a16:creationId xmlns:a16="http://schemas.microsoft.com/office/drawing/2014/main" id="{1C2060F8-2E54-4CCB-ABE7-F90CF4DB038B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B5F463BA-C7B8-4513-B067-B9A3EDFBBDCB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C97C0F64-35F4-430B-A947-5A4238DAFE3F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260" name="グループ化 259">
                  <a:extLst>
                    <a:ext uri="{FF2B5EF4-FFF2-40B4-BE49-F238E27FC236}">
                      <a16:creationId xmlns:a16="http://schemas.microsoft.com/office/drawing/2014/main" id="{06194469-3B59-448C-983A-C73A7ACC125A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263" name="楕円 262">
                    <a:extLst>
                      <a:ext uri="{FF2B5EF4-FFF2-40B4-BE49-F238E27FC236}">
                        <a16:creationId xmlns:a16="http://schemas.microsoft.com/office/drawing/2014/main" id="{AFA34D7A-F33C-4203-B256-00073BA486B6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4" name="星: 12 pt 263">
                    <a:extLst>
                      <a:ext uri="{FF2B5EF4-FFF2-40B4-BE49-F238E27FC236}">
                        <a16:creationId xmlns:a16="http://schemas.microsoft.com/office/drawing/2014/main" id="{68BB6C3B-0CAC-41DF-B87E-4BBC9B6D5210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5" name="楕円 264">
                    <a:extLst>
                      <a:ext uri="{FF2B5EF4-FFF2-40B4-BE49-F238E27FC236}">
                        <a16:creationId xmlns:a16="http://schemas.microsoft.com/office/drawing/2014/main" id="{3AC50757-3EE9-42D2-B0E8-4960C8A62565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6" name="楕円 265">
                    <a:extLst>
                      <a:ext uri="{FF2B5EF4-FFF2-40B4-BE49-F238E27FC236}">
                        <a16:creationId xmlns:a16="http://schemas.microsoft.com/office/drawing/2014/main" id="{D4D6024A-07B8-421C-95A5-BA95323C5C0D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7" name="星: 24 pt 266">
                    <a:extLst>
                      <a:ext uri="{FF2B5EF4-FFF2-40B4-BE49-F238E27FC236}">
                        <a16:creationId xmlns:a16="http://schemas.microsoft.com/office/drawing/2014/main" id="{7330AB7C-EEAD-4786-BE6B-8085E0A7B47E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61" name="楕円 73">
                  <a:extLst>
                    <a:ext uri="{FF2B5EF4-FFF2-40B4-BE49-F238E27FC236}">
                      <a16:creationId xmlns:a16="http://schemas.microsoft.com/office/drawing/2014/main" id="{707DEE45-384E-4F29-9732-E8363B71B66E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" name="四角形: 角を丸くする 261">
                  <a:extLst>
                    <a:ext uri="{FF2B5EF4-FFF2-40B4-BE49-F238E27FC236}">
                      <a16:creationId xmlns:a16="http://schemas.microsoft.com/office/drawing/2014/main" id="{EF080C4E-E77D-4DB1-95D2-8873867BD389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2E48B3D5-6388-47C6-A7BB-C0E7BCB51EE4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43AE2BA6-15A5-4711-AD14-74421B0B73DB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BC2FC18-1CAE-45A2-BF83-7E2E31BF2264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6AE3220F-10A4-404B-8335-CDC028BAFEA3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4DDF42FF-D59E-4D50-AE89-4B1E28C989A9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93C2D3E-1904-416E-94FB-E65A7972117A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3C9D96E0-3C26-402B-9536-F1276D147FC6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四角形: 角を丸くする 49">
                <a:extLst>
                  <a:ext uri="{FF2B5EF4-FFF2-40B4-BE49-F238E27FC236}">
                    <a16:creationId xmlns:a16="http://schemas.microsoft.com/office/drawing/2014/main" id="{BD685281-2411-447E-AD8A-579AE97F3E49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BDC8E10F-F33C-4A31-8318-810FAB102D0D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B8DB5DB6-ED90-48FC-A801-EB19D441AA73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1E2936E9-0029-4356-8C67-9EA607142386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204825DA-5A8D-4BB9-9544-323F7B45373E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8A5C4C65-9DB9-4468-8F74-B03A750B23DE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7" name="楕円 256">
                    <a:extLst>
                      <a:ext uri="{FF2B5EF4-FFF2-40B4-BE49-F238E27FC236}">
                        <a16:creationId xmlns:a16="http://schemas.microsoft.com/office/drawing/2014/main" id="{D5EA03AE-C75C-4850-A620-12C058CB57B4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8" name="月 257">
                    <a:extLst>
                      <a:ext uri="{FF2B5EF4-FFF2-40B4-BE49-F238E27FC236}">
                        <a16:creationId xmlns:a16="http://schemas.microsoft.com/office/drawing/2014/main" id="{DDCB46BC-133F-4C4B-B868-E5899C47C56C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9" name="フリーフォーム: 図形 258">
                    <a:extLst>
                      <a:ext uri="{FF2B5EF4-FFF2-40B4-BE49-F238E27FC236}">
                        <a16:creationId xmlns:a16="http://schemas.microsoft.com/office/drawing/2014/main" id="{410C0418-B4C4-408F-B6D2-21F7D1FB74CE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3AD42441-53EB-4E4D-8639-E3EA68A14A56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601668B8-08EB-46C7-BA04-18B587EDF1F6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4" name="楕円 142">
                  <a:extLst>
                    <a:ext uri="{FF2B5EF4-FFF2-40B4-BE49-F238E27FC236}">
                      <a16:creationId xmlns:a16="http://schemas.microsoft.com/office/drawing/2014/main" id="{FB64D49B-7F74-456F-8A4A-D375A2678DF3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5" name="楕円 142">
                  <a:extLst>
                    <a:ext uri="{FF2B5EF4-FFF2-40B4-BE49-F238E27FC236}">
                      <a16:creationId xmlns:a16="http://schemas.microsoft.com/office/drawing/2014/main" id="{FBA9B77F-114B-4E24-AC39-795B9C6D81B1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5D462845-D76C-4124-83F1-339374A2F97D}"/>
                </a:ext>
              </a:extLst>
            </p:cNvPr>
            <p:cNvGrpSpPr/>
            <p:nvPr/>
          </p:nvGrpSpPr>
          <p:grpSpPr>
            <a:xfrm>
              <a:off x="7619525" y="3131820"/>
              <a:ext cx="1183915" cy="1987287"/>
              <a:chOff x="3588545" y="1219200"/>
              <a:chExt cx="2418678" cy="4059927"/>
            </a:xfrm>
          </p:grpSpPr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C5A45925-0CF4-452B-A7F4-EC1686406225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03A12715-17C7-44D6-B2A0-B7C23C410FE0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13C72C7E-B826-4AF8-96A3-505FFBDAB471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0" name="月 229">
                  <a:extLst>
                    <a:ext uri="{FF2B5EF4-FFF2-40B4-BE49-F238E27FC236}">
                      <a16:creationId xmlns:a16="http://schemas.microsoft.com/office/drawing/2014/main" id="{50AFE1BD-3456-4F11-B52E-1F39A8DCE073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1" name="月 230">
                  <a:extLst>
                    <a:ext uri="{FF2B5EF4-FFF2-40B4-BE49-F238E27FC236}">
                      <a16:creationId xmlns:a16="http://schemas.microsoft.com/office/drawing/2014/main" id="{BB54E464-D397-46B1-9B2A-BE5ED9852655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2" name="四角形: 上の 2 つの角を丸める 231">
                  <a:extLst>
                    <a:ext uri="{FF2B5EF4-FFF2-40B4-BE49-F238E27FC236}">
                      <a16:creationId xmlns:a16="http://schemas.microsoft.com/office/drawing/2014/main" id="{4F2D95D8-91F5-4A69-B876-EE3BF1769B79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3" name="四角形: 上の 2 つの角を丸める 232">
                  <a:extLst>
                    <a:ext uri="{FF2B5EF4-FFF2-40B4-BE49-F238E27FC236}">
                      <a16:creationId xmlns:a16="http://schemas.microsoft.com/office/drawing/2014/main" id="{B20A46E0-5754-48AA-BEE7-10FB7C16F5D2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CB3FA7B9-7D99-4C6F-85C2-816F2FE27F13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台形 195">
                <a:extLst>
                  <a:ext uri="{FF2B5EF4-FFF2-40B4-BE49-F238E27FC236}">
                    <a16:creationId xmlns:a16="http://schemas.microsoft.com/office/drawing/2014/main" id="{60F70A2C-61F3-4E2E-B67C-ABD6E0C7F101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四角形: 上の 2 つの角を丸める 92">
                <a:extLst>
                  <a:ext uri="{FF2B5EF4-FFF2-40B4-BE49-F238E27FC236}">
                    <a16:creationId xmlns:a16="http://schemas.microsoft.com/office/drawing/2014/main" id="{B3A78D39-F75E-416A-9BA8-15B26A0001ED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0B94117-37A8-4306-832A-6D1A26F7DDB8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44FE7160-4D25-4AFC-B980-B92AD5F919E5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220" name="グループ化 219">
                  <a:extLst>
                    <a:ext uri="{FF2B5EF4-FFF2-40B4-BE49-F238E27FC236}">
                      <a16:creationId xmlns:a16="http://schemas.microsoft.com/office/drawing/2014/main" id="{7C34E7A9-619F-43ED-AE9B-02A6778A4CBF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223" name="楕円 222">
                    <a:extLst>
                      <a:ext uri="{FF2B5EF4-FFF2-40B4-BE49-F238E27FC236}">
                        <a16:creationId xmlns:a16="http://schemas.microsoft.com/office/drawing/2014/main" id="{A8F3BEC4-9D01-44D8-A1B1-E26E61E17DDC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4" name="星: 12 pt 223">
                    <a:extLst>
                      <a:ext uri="{FF2B5EF4-FFF2-40B4-BE49-F238E27FC236}">
                        <a16:creationId xmlns:a16="http://schemas.microsoft.com/office/drawing/2014/main" id="{6A8E6246-4DFD-413F-B995-A90E19665E20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5" name="楕円 224">
                    <a:extLst>
                      <a:ext uri="{FF2B5EF4-FFF2-40B4-BE49-F238E27FC236}">
                        <a16:creationId xmlns:a16="http://schemas.microsoft.com/office/drawing/2014/main" id="{7B8A9116-85A8-4AD9-9344-A271A25ECAAB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6" name="楕円 225">
                    <a:extLst>
                      <a:ext uri="{FF2B5EF4-FFF2-40B4-BE49-F238E27FC236}">
                        <a16:creationId xmlns:a16="http://schemas.microsoft.com/office/drawing/2014/main" id="{DB472654-F5E1-47F5-9A32-1E1C7C581C12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7" name="星: 24 pt 226">
                    <a:extLst>
                      <a:ext uri="{FF2B5EF4-FFF2-40B4-BE49-F238E27FC236}">
                        <a16:creationId xmlns:a16="http://schemas.microsoft.com/office/drawing/2014/main" id="{5B66060F-2829-45DA-9043-9B790F87C405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21" name="楕円 73">
                  <a:extLst>
                    <a:ext uri="{FF2B5EF4-FFF2-40B4-BE49-F238E27FC236}">
                      <a16:creationId xmlns:a16="http://schemas.microsoft.com/office/drawing/2014/main" id="{664AF48D-D5FD-4963-A8A4-C619F5B5B699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2" name="四角形: 角を丸くする 221">
                  <a:extLst>
                    <a:ext uri="{FF2B5EF4-FFF2-40B4-BE49-F238E27FC236}">
                      <a16:creationId xmlns:a16="http://schemas.microsoft.com/office/drawing/2014/main" id="{DC4535B4-5FCF-41A7-9DDE-8175FA1FF94D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F8AC1B39-6881-483A-BC3A-4A4F9285F507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0FF269AD-C1D0-41BA-905D-C2035722CE44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9D89412D-BB28-4C21-9318-E586F78E9FB8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DE7B02E1-1A7C-4B07-AA78-DF3B8FCC01EB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A7FA16A-AD10-4323-9437-3E839B2F8BBF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794C9BF7-C35C-4DB9-A8CB-F0CB5C78A514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8F5F893E-02DB-4931-879A-E39933EB6339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" name="四角形: 角を丸くする 49">
                <a:extLst>
                  <a:ext uri="{FF2B5EF4-FFF2-40B4-BE49-F238E27FC236}">
                    <a16:creationId xmlns:a16="http://schemas.microsoft.com/office/drawing/2014/main" id="{11D94D9E-8F6C-4FB5-B67A-6883BE2A8200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ADF44987-2AD2-4FB9-A3D2-60E13C14CF12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A1B8E119-1A13-4951-BD5C-7D8E311B153D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84B6E924-9AD9-4CFF-A8FB-D9E5795277F8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E2F3C1C9-4D45-4687-9DAF-10CD90227672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E1F9DDBD-0866-44FF-96E2-FBD1D9DE1A4A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7" name="楕円 216">
                    <a:extLst>
                      <a:ext uri="{FF2B5EF4-FFF2-40B4-BE49-F238E27FC236}">
                        <a16:creationId xmlns:a16="http://schemas.microsoft.com/office/drawing/2014/main" id="{2C5ED926-F7A5-4BE2-8C3A-D455B97B547B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8" name="月 217">
                    <a:extLst>
                      <a:ext uri="{FF2B5EF4-FFF2-40B4-BE49-F238E27FC236}">
                        <a16:creationId xmlns:a16="http://schemas.microsoft.com/office/drawing/2014/main" id="{BDF06035-8FBF-451A-85A4-1B428F5DEB20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8302CAFD-313C-4B8C-BF31-0A6FA46DF417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D2D367C7-F540-42A2-869D-8B78B9C349EA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D32A00C4-6FDF-4CCA-9872-631847881C52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4" name="楕円 142">
                  <a:extLst>
                    <a:ext uri="{FF2B5EF4-FFF2-40B4-BE49-F238E27FC236}">
                      <a16:creationId xmlns:a16="http://schemas.microsoft.com/office/drawing/2014/main" id="{6B57380C-57C0-4521-B313-5F497D561D6D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5" name="楕円 142">
                  <a:extLst>
                    <a:ext uri="{FF2B5EF4-FFF2-40B4-BE49-F238E27FC236}">
                      <a16:creationId xmlns:a16="http://schemas.microsoft.com/office/drawing/2014/main" id="{5A756896-D487-4C05-9009-CEEFBBC371D7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75E6CA66-FF37-4DA2-8452-B052E0C82C4F}"/>
                </a:ext>
              </a:extLst>
            </p:cNvPr>
            <p:cNvGrpSpPr/>
            <p:nvPr/>
          </p:nvGrpSpPr>
          <p:grpSpPr>
            <a:xfrm>
              <a:off x="6773705" y="3733800"/>
              <a:ext cx="1183915" cy="1987287"/>
              <a:chOff x="3588545" y="1219200"/>
              <a:chExt cx="2418678" cy="4059927"/>
            </a:xfrm>
          </p:grpSpPr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3ACA66CD-B826-479B-8BAE-D0803A03B6B3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16DB8BD4-878C-4256-AA3E-1BEC31BC6467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E23B3059-1D69-4A4B-ADB7-D8D77DEC75AA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" name="月 189">
                  <a:extLst>
                    <a:ext uri="{FF2B5EF4-FFF2-40B4-BE49-F238E27FC236}">
                      <a16:creationId xmlns:a16="http://schemas.microsoft.com/office/drawing/2014/main" id="{27F052DE-E390-400D-A234-93396F51FC7F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" name="月 190">
                  <a:extLst>
                    <a:ext uri="{FF2B5EF4-FFF2-40B4-BE49-F238E27FC236}">
                      <a16:creationId xmlns:a16="http://schemas.microsoft.com/office/drawing/2014/main" id="{7E54FD05-F9EF-4182-8374-9697C4023B02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2" name="四角形: 上の 2 つの角を丸める 191">
                  <a:extLst>
                    <a:ext uri="{FF2B5EF4-FFF2-40B4-BE49-F238E27FC236}">
                      <a16:creationId xmlns:a16="http://schemas.microsoft.com/office/drawing/2014/main" id="{0BAC2EE6-EFA0-4495-B08F-D0937E461414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3" name="四角形: 上の 2 つの角を丸める 192">
                  <a:extLst>
                    <a:ext uri="{FF2B5EF4-FFF2-40B4-BE49-F238E27FC236}">
                      <a16:creationId xmlns:a16="http://schemas.microsoft.com/office/drawing/2014/main" id="{7C725256-E445-4AAF-8D2A-C488F8EC30BF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F6564277-1EBC-4EEB-85F5-2617E3A3048D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台形 155">
                <a:extLst>
                  <a:ext uri="{FF2B5EF4-FFF2-40B4-BE49-F238E27FC236}">
                    <a16:creationId xmlns:a16="http://schemas.microsoft.com/office/drawing/2014/main" id="{023123A7-5E7A-42C9-B30C-0BAA610E0442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四角形: 上の 2 つの角を丸める 92">
                <a:extLst>
                  <a:ext uri="{FF2B5EF4-FFF2-40B4-BE49-F238E27FC236}">
                    <a16:creationId xmlns:a16="http://schemas.microsoft.com/office/drawing/2014/main" id="{4DA64117-2EEA-46DF-872E-7F04BFFF0358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CD6F3642-3B67-4DD1-ACBF-953CAB4ACFE6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14465377-9D7E-494D-B5E0-6325B89EF71E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154F69FA-8C1D-4C44-A230-D4BB689E29BB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183" name="楕円 182">
                    <a:extLst>
                      <a:ext uri="{FF2B5EF4-FFF2-40B4-BE49-F238E27FC236}">
                        <a16:creationId xmlns:a16="http://schemas.microsoft.com/office/drawing/2014/main" id="{EE22773E-5BDE-4BCE-B7A6-9DF0CF891390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4" name="星: 12 pt 183">
                    <a:extLst>
                      <a:ext uri="{FF2B5EF4-FFF2-40B4-BE49-F238E27FC236}">
                        <a16:creationId xmlns:a16="http://schemas.microsoft.com/office/drawing/2014/main" id="{EA00F56A-88E3-49A1-8AC8-917813F9434B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5" name="楕円 184">
                    <a:extLst>
                      <a:ext uri="{FF2B5EF4-FFF2-40B4-BE49-F238E27FC236}">
                        <a16:creationId xmlns:a16="http://schemas.microsoft.com/office/drawing/2014/main" id="{13B97238-B297-4ABD-83DC-470E8744AA65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6" name="楕円 185">
                    <a:extLst>
                      <a:ext uri="{FF2B5EF4-FFF2-40B4-BE49-F238E27FC236}">
                        <a16:creationId xmlns:a16="http://schemas.microsoft.com/office/drawing/2014/main" id="{66842E02-01F2-442E-BC5E-1E19F7CE8004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7" name="星: 24 pt 186">
                    <a:extLst>
                      <a:ext uri="{FF2B5EF4-FFF2-40B4-BE49-F238E27FC236}">
                        <a16:creationId xmlns:a16="http://schemas.microsoft.com/office/drawing/2014/main" id="{CB60E062-038B-405A-B2AA-BFEDBA9A5904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81" name="楕円 73">
                  <a:extLst>
                    <a:ext uri="{FF2B5EF4-FFF2-40B4-BE49-F238E27FC236}">
                      <a16:creationId xmlns:a16="http://schemas.microsoft.com/office/drawing/2014/main" id="{3CF70FA5-3699-46AF-B938-EDA537E3801B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" name="四角形: 角を丸くする 181">
                  <a:extLst>
                    <a:ext uri="{FF2B5EF4-FFF2-40B4-BE49-F238E27FC236}">
                      <a16:creationId xmlns:a16="http://schemas.microsoft.com/office/drawing/2014/main" id="{5000B967-3F23-42AC-A938-B76AEC5D3D40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12CD6BE2-EC96-4274-AEBD-1C880B966B30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56B7F0DD-8F9B-496A-86FC-3D9A6DD32D73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2347ADB3-C64A-474A-BAE1-69059F93B7A5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15E64F45-E50F-4599-8F1E-4468B1B54B1D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87648843-DA0C-492E-B9B5-F4597D05E129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D0DA7AF5-2F66-4691-9195-9439EDAC32B4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1891B8CB-D885-434A-A9E7-97CE68C727B9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四角形: 角を丸くする 49">
                <a:extLst>
                  <a:ext uri="{FF2B5EF4-FFF2-40B4-BE49-F238E27FC236}">
                    <a16:creationId xmlns:a16="http://schemas.microsoft.com/office/drawing/2014/main" id="{8C7C9506-C126-4612-B403-8353F152C90C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D1C59A19-D64A-4794-9BE2-330AFCD6196C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0354BECB-9464-4683-B134-C048545DCE57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52A52F2D-A745-4197-817D-D87C31C91AF5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E2494D7D-C262-4697-B601-9C8EB313BDCA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6224759D-C99D-455F-BF8B-1CE32CF58A15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500F96CB-38E5-4857-8404-1EB090FF3400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8" name="月 177">
                    <a:extLst>
                      <a:ext uri="{FF2B5EF4-FFF2-40B4-BE49-F238E27FC236}">
                        <a16:creationId xmlns:a16="http://schemas.microsoft.com/office/drawing/2014/main" id="{E04508C8-D293-478C-B92D-DC055BBA7E33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15126543-06CE-472A-B20A-7FDD1CB6CF11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3491D04B-C080-4A4D-8A47-9E258F0EE7D7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3DC78B36-A10A-40FD-B371-9AAC3E7978DF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" name="楕円 142">
                  <a:extLst>
                    <a:ext uri="{FF2B5EF4-FFF2-40B4-BE49-F238E27FC236}">
                      <a16:creationId xmlns:a16="http://schemas.microsoft.com/office/drawing/2014/main" id="{69A91CFC-01BE-44A6-8120-2300C085D6F9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" name="楕円 142">
                  <a:extLst>
                    <a:ext uri="{FF2B5EF4-FFF2-40B4-BE49-F238E27FC236}">
                      <a16:creationId xmlns:a16="http://schemas.microsoft.com/office/drawing/2014/main" id="{651785BA-7276-42D4-8D1D-28E1B5D43980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514" name="テキスト ボックス 513">
            <a:extLst>
              <a:ext uri="{FF2B5EF4-FFF2-40B4-BE49-F238E27FC236}">
                <a16:creationId xmlns:a16="http://schemas.microsoft.com/office/drawing/2014/main" id="{20ABE0A0-8501-40AE-A7CD-132149404E69}"/>
              </a:ext>
            </a:extLst>
          </p:cNvPr>
          <p:cNvSpPr txBox="1"/>
          <p:nvPr/>
        </p:nvSpPr>
        <p:spPr>
          <a:xfrm>
            <a:off x="7723489" y="2980711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鳥取しゃんしゃん祭</a:t>
            </a:r>
          </a:p>
        </p:txBody>
      </p:sp>
      <p:grpSp>
        <p:nvGrpSpPr>
          <p:cNvPr id="515" name="グループ化 514">
            <a:extLst>
              <a:ext uri="{FF2B5EF4-FFF2-40B4-BE49-F238E27FC236}">
                <a16:creationId xmlns:a16="http://schemas.microsoft.com/office/drawing/2014/main" id="{23834F93-37EC-45E1-8867-1DD8AE6A890C}"/>
              </a:ext>
            </a:extLst>
          </p:cNvPr>
          <p:cNvGrpSpPr/>
          <p:nvPr/>
        </p:nvGrpSpPr>
        <p:grpSpPr>
          <a:xfrm>
            <a:off x="245736" y="4974039"/>
            <a:ext cx="1687635" cy="1015241"/>
            <a:chOff x="2324100" y="1177169"/>
            <a:chExt cx="4427220" cy="2663311"/>
          </a:xfrm>
        </p:grpSpPr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3962C672-7CD7-4AAE-B87B-5253998C24FC}"/>
                </a:ext>
              </a:extLst>
            </p:cNvPr>
            <p:cNvSpPr/>
            <p:nvPr/>
          </p:nvSpPr>
          <p:spPr>
            <a:xfrm rot="21306200">
              <a:off x="2882825" y="2795878"/>
              <a:ext cx="555978" cy="274765"/>
            </a:xfrm>
            <a:custGeom>
              <a:avLst/>
              <a:gdLst>
                <a:gd name="connsiteX0" fmla="*/ 803910 w 914400"/>
                <a:gd name="connsiteY0" fmla="*/ 68580 h 356259"/>
                <a:gd name="connsiteX1" fmla="*/ 914400 w 914400"/>
                <a:gd name="connsiteY1" fmla="*/ 356259 h 356259"/>
                <a:gd name="connsiteX2" fmla="*/ 693420 w 914400"/>
                <a:gd name="connsiteY2" fmla="*/ 356259 h 356259"/>
                <a:gd name="connsiteX3" fmla="*/ 521970 w 914400"/>
                <a:gd name="connsiteY3" fmla="*/ 68580 h 356259"/>
                <a:gd name="connsiteX4" fmla="*/ 632460 w 914400"/>
                <a:gd name="connsiteY4" fmla="*/ 356259 h 356259"/>
                <a:gd name="connsiteX5" fmla="*/ 411480 w 914400"/>
                <a:gd name="connsiteY5" fmla="*/ 356259 h 356259"/>
                <a:gd name="connsiteX6" fmla="*/ 247650 w 914400"/>
                <a:gd name="connsiteY6" fmla="*/ 68580 h 356259"/>
                <a:gd name="connsiteX7" fmla="*/ 358140 w 914400"/>
                <a:gd name="connsiteY7" fmla="*/ 356259 h 356259"/>
                <a:gd name="connsiteX8" fmla="*/ 137160 w 914400"/>
                <a:gd name="connsiteY8" fmla="*/ 356259 h 356259"/>
                <a:gd name="connsiteX9" fmla="*/ 556260 w 914400"/>
                <a:gd name="connsiteY9" fmla="*/ 0 h 356259"/>
                <a:gd name="connsiteX10" fmla="*/ 777240 w 914400"/>
                <a:gd name="connsiteY10" fmla="*/ 0 h 356259"/>
                <a:gd name="connsiteX11" fmla="*/ 666750 w 914400"/>
                <a:gd name="connsiteY11" fmla="*/ 287679 h 356259"/>
                <a:gd name="connsiteX12" fmla="*/ 274320 w 914400"/>
                <a:gd name="connsiteY12" fmla="*/ 0 h 356259"/>
                <a:gd name="connsiteX13" fmla="*/ 495300 w 914400"/>
                <a:gd name="connsiteY13" fmla="*/ 0 h 356259"/>
                <a:gd name="connsiteX14" fmla="*/ 384810 w 914400"/>
                <a:gd name="connsiteY14" fmla="*/ 287679 h 356259"/>
                <a:gd name="connsiteX15" fmla="*/ 0 w 914400"/>
                <a:gd name="connsiteY15" fmla="*/ 0 h 356259"/>
                <a:gd name="connsiteX16" fmla="*/ 220980 w 914400"/>
                <a:gd name="connsiteY16" fmla="*/ 0 h 356259"/>
                <a:gd name="connsiteX17" fmla="*/ 110490 w 914400"/>
                <a:gd name="connsiteY17" fmla="*/ 287679 h 35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400" h="356259">
                  <a:moveTo>
                    <a:pt x="803910" y="68580"/>
                  </a:moveTo>
                  <a:lnTo>
                    <a:pt x="914400" y="356259"/>
                  </a:lnTo>
                  <a:lnTo>
                    <a:pt x="693420" y="356259"/>
                  </a:lnTo>
                  <a:close/>
                  <a:moveTo>
                    <a:pt x="521970" y="68580"/>
                  </a:moveTo>
                  <a:lnTo>
                    <a:pt x="632460" y="356259"/>
                  </a:lnTo>
                  <a:lnTo>
                    <a:pt x="411480" y="356259"/>
                  </a:lnTo>
                  <a:close/>
                  <a:moveTo>
                    <a:pt x="247650" y="68580"/>
                  </a:moveTo>
                  <a:lnTo>
                    <a:pt x="358140" y="356259"/>
                  </a:lnTo>
                  <a:lnTo>
                    <a:pt x="137160" y="356259"/>
                  </a:lnTo>
                  <a:close/>
                  <a:moveTo>
                    <a:pt x="556260" y="0"/>
                  </a:moveTo>
                  <a:lnTo>
                    <a:pt x="777240" y="0"/>
                  </a:lnTo>
                  <a:lnTo>
                    <a:pt x="666750" y="287679"/>
                  </a:lnTo>
                  <a:close/>
                  <a:moveTo>
                    <a:pt x="274320" y="0"/>
                  </a:moveTo>
                  <a:lnTo>
                    <a:pt x="495300" y="0"/>
                  </a:lnTo>
                  <a:lnTo>
                    <a:pt x="384810" y="287679"/>
                  </a:lnTo>
                  <a:close/>
                  <a:moveTo>
                    <a:pt x="0" y="0"/>
                  </a:moveTo>
                  <a:lnTo>
                    <a:pt x="220980" y="0"/>
                  </a:lnTo>
                  <a:lnTo>
                    <a:pt x="110490" y="287679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7" name="フリーフォーム: 図形 516">
              <a:extLst>
                <a:ext uri="{FF2B5EF4-FFF2-40B4-BE49-F238E27FC236}">
                  <a16:creationId xmlns:a16="http://schemas.microsoft.com/office/drawing/2014/main" id="{0C3CB56E-33D4-4F54-93F7-49BE10834DB4}"/>
                </a:ext>
              </a:extLst>
            </p:cNvPr>
            <p:cNvSpPr/>
            <p:nvPr/>
          </p:nvSpPr>
          <p:spPr>
            <a:xfrm>
              <a:off x="2435612" y="1585667"/>
              <a:ext cx="3789251" cy="1962797"/>
            </a:xfrm>
            <a:custGeom>
              <a:avLst/>
              <a:gdLst>
                <a:gd name="connsiteX0" fmla="*/ 208240 w 3789251"/>
                <a:gd name="connsiteY0" fmla="*/ 11 h 1962797"/>
                <a:gd name="connsiteX1" fmla="*/ 2385117 w 3789251"/>
                <a:gd name="connsiteY1" fmla="*/ 1072695 h 1962797"/>
                <a:gd name="connsiteX2" fmla="*/ 3754597 w 3789251"/>
                <a:gd name="connsiteY2" fmla="*/ 1935259 h 1962797"/>
                <a:gd name="connsiteX3" fmla="*/ 3789251 w 3789251"/>
                <a:gd name="connsiteY3" fmla="*/ 1962796 h 1962797"/>
                <a:gd name="connsiteX4" fmla="*/ 878506 w 3789251"/>
                <a:gd name="connsiteY4" fmla="*/ 1962797 h 1962797"/>
                <a:gd name="connsiteX5" fmla="*/ 714752 w 3789251"/>
                <a:gd name="connsiteY5" fmla="*/ 1788518 h 1962797"/>
                <a:gd name="connsiteX6" fmla="*/ 504826 w 3789251"/>
                <a:gd name="connsiteY6" fmla="*/ 1514865 h 1962797"/>
                <a:gd name="connsiteX7" fmla="*/ 438254 w 3789251"/>
                <a:gd name="connsiteY7" fmla="*/ 1412372 h 1962797"/>
                <a:gd name="connsiteX8" fmla="*/ 574159 w 3789251"/>
                <a:gd name="connsiteY8" fmla="*/ 1385749 h 1962797"/>
                <a:gd name="connsiteX9" fmla="*/ 955001 w 3789251"/>
                <a:gd name="connsiteY9" fmla="*/ 1444822 h 1962797"/>
                <a:gd name="connsiteX10" fmla="*/ 389397 w 3789251"/>
                <a:gd name="connsiteY10" fmla="*/ 1266050 h 1962797"/>
                <a:gd name="connsiteX11" fmla="*/ 355385 w 3789251"/>
                <a:gd name="connsiteY11" fmla="*/ 1278069 h 1962797"/>
                <a:gd name="connsiteX12" fmla="*/ 282157 w 3789251"/>
                <a:gd name="connsiteY12" fmla="*/ 1148907 h 1962797"/>
                <a:gd name="connsiteX13" fmla="*/ 32272 w 3789251"/>
                <a:gd name="connsiteY13" fmla="*/ 83049 h 1962797"/>
                <a:gd name="connsiteX14" fmla="*/ 208240 w 3789251"/>
                <a:gd name="connsiteY14" fmla="*/ 11 h 1962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89251" h="1962797">
                  <a:moveTo>
                    <a:pt x="208240" y="11"/>
                  </a:moveTo>
                  <a:cubicBezTo>
                    <a:pt x="573932" y="2716"/>
                    <a:pt x="1399740" y="503787"/>
                    <a:pt x="2385117" y="1072695"/>
                  </a:cubicBezTo>
                  <a:cubicBezTo>
                    <a:pt x="2915704" y="1379030"/>
                    <a:pt x="3400821" y="1666756"/>
                    <a:pt x="3754597" y="1935259"/>
                  </a:cubicBezTo>
                  <a:lnTo>
                    <a:pt x="3789251" y="1962796"/>
                  </a:lnTo>
                  <a:lnTo>
                    <a:pt x="878506" y="1962797"/>
                  </a:lnTo>
                  <a:lnTo>
                    <a:pt x="714752" y="1788518"/>
                  </a:lnTo>
                  <a:cubicBezTo>
                    <a:pt x="638607" y="1698588"/>
                    <a:pt x="568648" y="1606869"/>
                    <a:pt x="504826" y="1514865"/>
                  </a:cubicBezTo>
                  <a:lnTo>
                    <a:pt x="438254" y="1412372"/>
                  </a:lnTo>
                  <a:lnTo>
                    <a:pt x="574159" y="1385749"/>
                  </a:lnTo>
                  <a:cubicBezTo>
                    <a:pt x="716367" y="1369799"/>
                    <a:pt x="852358" y="1390025"/>
                    <a:pt x="955001" y="1444822"/>
                  </a:cubicBezTo>
                  <a:cubicBezTo>
                    <a:pt x="906480" y="1272007"/>
                    <a:pt x="653250" y="1191968"/>
                    <a:pt x="389397" y="1266050"/>
                  </a:cubicBezTo>
                  <a:lnTo>
                    <a:pt x="355385" y="1278069"/>
                  </a:lnTo>
                  <a:lnTo>
                    <a:pt x="282157" y="1148907"/>
                  </a:lnTo>
                  <a:cubicBezTo>
                    <a:pt x="28599" y="668461"/>
                    <a:pt x="-52236" y="237041"/>
                    <a:pt x="32272" y="83049"/>
                  </a:cubicBezTo>
                  <a:cubicBezTo>
                    <a:pt x="63962" y="25302"/>
                    <a:pt x="123850" y="-614"/>
                    <a:pt x="208240" y="11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8" name="楕円 202">
              <a:extLst>
                <a:ext uri="{FF2B5EF4-FFF2-40B4-BE49-F238E27FC236}">
                  <a16:creationId xmlns:a16="http://schemas.microsoft.com/office/drawing/2014/main" id="{2A9D7F79-6E7E-4A13-92A8-D8417EC7F299}"/>
                </a:ext>
              </a:extLst>
            </p:cNvPr>
            <p:cNvSpPr/>
            <p:nvPr/>
          </p:nvSpPr>
          <p:spPr>
            <a:xfrm rot="8100000">
              <a:off x="5053181" y="2452463"/>
              <a:ext cx="1293157" cy="840552"/>
            </a:xfrm>
            <a:custGeom>
              <a:avLst/>
              <a:gdLst>
                <a:gd name="connsiteX0" fmla="*/ 0 w 3577734"/>
                <a:gd name="connsiteY0" fmla="*/ 955893 h 1911786"/>
                <a:gd name="connsiteX1" fmla="*/ 1788867 w 3577734"/>
                <a:gd name="connsiteY1" fmla="*/ 0 h 1911786"/>
                <a:gd name="connsiteX2" fmla="*/ 3577734 w 3577734"/>
                <a:gd name="connsiteY2" fmla="*/ 955893 h 1911786"/>
                <a:gd name="connsiteX3" fmla="*/ 1788867 w 3577734"/>
                <a:gd name="connsiteY3" fmla="*/ 1911786 h 1911786"/>
                <a:gd name="connsiteX4" fmla="*/ 0 w 3577734"/>
                <a:gd name="connsiteY4" fmla="*/ 955893 h 1911786"/>
                <a:gd name="connsiteX0" fmla="*/ 0 w 3577734"/>
                <a:gd name="connsiteY0" fmla="*/ 955893 h 1911786"/>
                <a:gd name="connsiteX1" fmla="*/ 1788867 w 3577734"/>
                <a:gd name="connsiteY1" fmla="*/ 0 h 1911786"/>
                <a:gd name="connsiteX2" fmla="*/ 3577734 w 3577734"/>
                <a:gd name="connsiteY2" fmla="*/ 955893 h 1911786"/>
                <a:gd name="connsiteX3" fmla="*/ 1788867 w 3577734"/>
                <a:gd name="connsiteY3" fmla="*/ 1911786 h 1911786"/>
                <a:gd name="connsiteX4" fmla="*/ 0 w 3577734"/>
                <a:gd name="connsiteY4" fmla="*/ 955893 h 1911786"/>
                <a:gd name="connsiteX0" fmla="*/ 0 w 3577734"/>
                <a:gd name="connsiteY0" fmla="*/ 955893 h 1911786"/>
                <a:gd name="connsiteX1" fmla="*/ 1788867 w 3577734"/>
                <a:gd name="connsiteY1" fmla="*/ 0 h 1911786"/>
                <a:gd name="connsiteX2" fmla="*/ 3577734 w 3577734"/>
                <a:gd name="connsiteY2" fmla="*/ 955893 h 1911786"/>
                <a:gd name="connsiteX3" fmla="*/ 1788867 w 3577734"/>
                <a:gd name="connsiteY3" fmla="*/ 1911786 h 1911786"/>
                <a:gd name="connsiteX4" fmla="*/ 0 w 3577734"/>
                <a:gd name="connsiteY4" fmla="*/ 955893 h 1911786"/>
                <a:gd name="connsiteX0" fmla="*/ 0 w 3577734"/>
                <a:gd name="connsiteY0" fmla="*/ 955893 h 1911786"/>
                <a:gd name="connsiteX1" fmla="*/ 1788867 w 3577734"/>
                <a:gd name="connsiteY1" fmla="*/ 0 h 1911786"/>
                <a:gd name="connsiteX2" fmla="*/ 3577734 w 3577734"/>
                <a:gd name="connsiteY2" fmla="*/ 955893 h 1911786"/>
                <a:gd name="connsiteX3" fmla="*/ 1788867 w 3577734"/>
                <a:gd name="connsiteY3" fmla="*/ 1911786 h 1911786"/>
                <a:gd name="connsiteX4" fmla="*/ 0 w 3577734"/>
                <a:gd name="connsiteY4" fmla="*/ 955893 h 1911786"/>
                <a:gd name="connsiteX0" fmla="*/ 0 w 3577734"/>
                <a:gd name="connsiteY0" fmla="*/ 559653 h 1515546"/>
                <a:gd name="connsiteX1" fmla="*/ 1781247 w 3577734"/>
                <a:gd name="connsiteY1" fmla="*/ 0 h 1515546"/>
                <a:gd name="connsiteX2" fmla="*/ 3577734 w 3577734"/>
                <a:gd name="connsiteY2" fmla="*/ 559653 h 1515546"/>
                <a:gd name="connsiteX3" fmla="*/ 1788867 w 3577734"/>
                <a:gd name="connsiteY3" fmla="*/ 1515546 h 1515546"/>
                <a:gd name="connsiteX4" fmla="*/ 0 w 3577734"/>
                <a:gd name="connsiteY4" fmla="*/ 559653 h 1515546"/>
                <a:gd name="connsiteX0" fmla="*/ 0 w 3577734"/>
                <a:gd name="connsiteY0" fmla="*/ 381381 h 1543014"/>
                <a:gd name="connsiteX1" fmla="*/ 1781247 w 3577734"/>
                <a:gd name="connsiteY1" fmla="*/ 27468 h 1543014"/>
                <a:gd name="connsiteX2" fmla="*/ 3577734 w 3577734"/>
                <a:gd name="connsiteY2" fmla="*/ 587121 h 1543014"/>
                <a:gd name="connsiteX3" fmla="*/ 1788867 w 3577734"/>
                <a:gd name="connsiteY3" fmla="*/ 1543014 h 1543014"/>
                <a:gd name="connsiteX4" fmla="*/ 0 w 3577734"/>
                <a:gd name="connsiteY4" fmla="*/ 381381 h 1543014"/>
                <a:gd name="connsiteX0" fmla="*/ 26 w 3577760"/>
                <a:gd name="connsiteY0" fmla="*/ 353913 h 1515546"/>
                <a:gd name="connsiteX1" fmla="*/ 1781273 w 3577760"/>
                <a:gd name="connsiteY1" fmla="*/ 0 h 1515546"/>
                <a:gd name="connsiteX2" fmla="*/ 3577760 w 3577760"/>
                <a:gd name="connsiteY2" fmla="*/ 559653 h 1515546"/>
                <a:gd name="connsiteX3" fmla="*/ 1788893 w 3577760"/>
                <a:gd name="connsiteY3" fmla="*/ 1515546 h 1515546"/>
                <a:gd name="connsiteX4" fmla="*/ 26 w 3577760"/>
                <a:gd name="connsiteY4" fmla="*/ 353913 h 1515546"/>
                <a:gd name="connsiteX0" fmla="*/ 26 w 3583136"/>
                <a:gd name="connsiteY0" fmla="*/ 292953 h 1515546"/>
                <a:gd name="connsiteX1" fmla="*/ 1786649 w 3583136"/>
                <a:gd name="connsiteY1" fmla="*/ 0 h 1515546"/>
                <a:gd name="connsiteX2" fmla="*/ 3583136 w 3583136"/>
                <a:gd name="connsiteY2" fmla="*/ 559653 h 1515546"/>
                <a:gd name="connsiteX3" fmla="*/ 1794269 w 3583136"/>
                <a:gd name="connsiteY3" fmla="*/ 1515546 h 1515546"/>
                <a:gd name="connsiteX4" fmla="*/ 26 w 3583136"/>
                <a:gd name="connsiteY4" fmla="*/ 292953 h 1515546"/>
                <a:gd name="connsiteX0" fmla="*/ 26 w 3583136"/>
                <a:gd name="connsiteY0" fmla="*/ 293642 h 1516235"/>
                <a:gd name="connsiteX1" fmla="*/ 1786649 w 3583136"/>
                <a:gd name="connsiteY1" fmla="*/ 689 h 1516235"/>
                <a:gd name="connsiteX2" fmla="*/ 3583136 w 3583136"/>
                <a:gd name="connsiteY2" fmla="*/ 560342 h 1516235"/>
                <a:gd name="connsiteX3" fmla="*/ 1794269 w 3583136"/>
                <a:gd name="connsiteY3" fmla="*/ 1516235 h 1516235"/>
                <a:gd name="connsiteX4" fmla="*/ 26 w 3583136"/>
                <a:gd name="connsiteY4" fmla="*/ 293642 h 1516235"/>
                <a:gd name="connsiteX0" fmla="*/ 17 w 3583127"/>
                <a:gd name="connsiteY0" fmla="*/ 118927 h 1341520"/>
                <a:gd name="connsiteX1" fmla="*/ 1769603 w 3583127"/>
                <a:gd name="connsiteY1" fmla="*/ 46919 h 1341520"/>
                <a:gd name="connsiteX2" fmla="*/ 3583127 w 3583127"/>
                <a:gd name="connsiteY2" fmla="*/ 385627 h 1341520"/>
                <a:gd name="connsiteX3" fmla="*/ 1794260 w 3583127"/>
                <a:gd name="connsiteY3" fmla="*/ 1341520 h 1341520"/>
                <a:gd name="connsiteX4" fmla="*/ 17 w 3583127"/>
                <a:gd name="connsiteY4" fmla="*/ 118927 h 1341520"/>
                <a:gd name="connsiteX0" fmla="*/ 9 w 2004985"/>
                <a:gd name="connsiteY0" fmla="*/ 197173 h 1419871"/>
                <a:gd name="connsiteX1" fmla="*/ 1769595 w 2004985"/>
                <a:gd name="connsiteY1" fmla="*/ 125165 h 1419871"/>
                <a:gd name="connsiteX2" fmla="*/ 1794252 w 2004985"/>
                <a:gd name="connsiteY2" fmla="*/ 1419766 h 1419871"/>
                <a:gd name="connsiteX3" fmla="*/ 9 w 2004985"/>
                <a:gd name="connsiteY3" fmla="*/ 197173 h 1419871"/>
                <a:gd name="connsiteX0" fmla="*/ 9 w 2004985"/>
                <a:gd name="connsiteY0" fmla="*/ 197173 h 1423589"/>
                <a:gd name="connsiteX1" fmla="*/ 1769595 w 2004985"/>
                <a:gd name="connsiteY1" fmla="*/ 125165 h 1423589"/>
                <a:gd name="connsiteX2" fmla="*/ 1794252 w 2004985"/>
                <a:gd name="connsiteY2" fmla="*/ 1419766 h 1423589"/>
                <a:gd name="connsiteX3" fmla="*/ 9 w 2004985"/>
                <a:gd name="connsiteY3" fmla="*/ 197173 h 1423589"/>
                <a:gd name="connsiteX0" fmla="*/ 9 w 2004985"/>
                <a:gd name="connsiteY0" fmla="*/ 72008 h 1298424"/>
                <a:gd name="connsiteX1" fmla="*/ 1769595 w 2004985"/>
                <a:gd name="connsiteY1" fmla="*/ 0 h 1298424"/>
                <a:gd name="connsiteX2" fmla="*/ 1794252 w 2004985"/>
                <a:gd name="connsiteY2" fmla="*/ 1294601 h 1298424"/>
                <a:gd name="connsiteX3" fmla="*/ 9 w 2004985"/>
                <a:gd name="connsiteY3" fmla="*/ 72008 h 129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4985" h="1298424">
                  <a:moveTo>
                    <a:pt x="9" y="72008"/>
                  </a:moveTo>
                  <a:cubicBezTo>
                    <a:pt x="-4101" y="-143759"/>
                    <a:pt x="1325220" y="357894"/>
                    <a:pt x="1769595" y="0"/>
                  </a:cubicBezTo>
                  <a:cubicBezTo>
                    <a:pt x="2068636" y="203766"/>
                    <a:pt x="2089183" y="1282600"/>
                    <a:pt x="1794252" y="1294601"/>
                  </a:cubicBezTo>
                  <a:cubicBezTo>
                    <a:pt x="918195" y="1370714"/>
                    <a:pt x="4119" y="287775"/>
                    <a:pt x="9" y="72008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858F7825-56C4-4D9C-96AE-5B68075BE921}"/>
                </a:ext>
              </a:extLst>
            </p:cNvPr>
            <p:cNvSpPr/>
            <p:nvPr/>
          </p:nvSpPr>
          <p:spPr>
            <a:xfrm>
              <a:off x="2540561" y="1585668"/>
              <a:ext cx="3684304" cy="1962797"/>
            </a:xfrm>
            <a:custGeom>
              <a:avLst/>
              <a:gdLst>
                <a:gd name="connsiteX0" fmla="*/ 103293 w 3684304"/>
                <a:gd name="connsiteY0" fmla="*/ 11 h 1962797"/>
                <a:gd name="connsiteX1" fmla="*/ 2280169 w 3684304"/>
                <a:gd name="connsiteY1" fmla="*/ 1072695 h 1962797"/>
                <a:gd name="connsiteX2" fmla="*/ 3649650 w 3684304"/>
                <a:gd name="connsiteY2" fmla="*/ 1935259 h 1962797"/>
                <a:gd name="connsiteX3" fmla="*/ 3684304 w 3684304"/>
                <a:gd name="connsiteY3" fmla="*/ 1962797 h 1962797"/>
                <a:gd name="connsiteX4" fmla="*/ 2468070 w 3684304"/>
                <a:gd name="connsiteY4" fmla="*/ 1962797 h 1962797"/>
                <a:gd name="connsiteX5" fmla="*/ 2355395 w 3684304"/>
                <a:gd name="connsiteY5" fmla="*/ 1862461 h 1962797"/>
                <a:gd name="connsiteX6" fmla="*/ 1778270 w 3684304"/>
                <a:gd name="connsiteY6" fmla="*/ 1375611 h 1962797"/>
                <a:gd name="connsiteX7" fmla="*/ 2947 w 3684304"/>
                <a:gd name="connsiteY7" fmla="*/ 22280 h 1962797"/>
                <a:gd name="connsiteX8" fmla="*/ 0 w 3684304"/>
                <a:gd name="connsiteY8" fmla="*/ 21026 h 1962797"/>
                <a:gd name="connsiteX9" fmla="*/ 27206 w 3684304"/>
                <a:gd name="connsiteY9" fmla="*/ 8428 h 1962797"/>
                <a:gd name="connsiteX10" fmla="*/ 103293 w 3684304"/>
                <a:gd name="connsiteY10" fmla="*/ 11 h 1962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84304" h="1962797">
                  <a:moveTo>
                    <a:pt x="103293" y="11"/>
                  </a:moveTo>
                  <a:cubicBezTo>
                    <a:pt x="468984" y="2716"/>
                    <a:pt x="1294792" y="503788"/>
                    <a:pt x="2280169" y="1072695"/>
                  </a:cubicBezTo>
                  <a:cubicBezTo>
                    <a:pt x="2810757" y="1379030"/>
                    <a:pt x="3295873" y="1666756"/>
                    <a:pt x="3649650" y="1935259"/>
                  </a:cubicBezTo>
                  <a:lnTo>
                    <a:pt x="3684304" y="1962797"/>
                  </a:lnTo>
                  <a:lnTo>
                    <a:pt x="2468070" y="1962797"/>
                  </a:lnTo>
                  <a:lnTo>
                    <a:pt x="2355395" y="1862461"/>
                  </a:lnTo>
                  <a:cubicBezTo>
                    <a:pt x="2175121" y="1705728"/>
                    <a:pt x="1980528" y="1543053"/>
                    <a:pt x="1778270" y="1375611"/>
                  </a:cubicBezTo>
                  <a:cubicBezTo>
                    <a:pt x="1036660" y="761660"/>
                    <a:pt x="399577" y="214688"/>
                    <a:pt x="2947" y="22280"/>
                  </a:cubicBezTo>
                  <a:lnTo>
                    <a:pt x="0" y="21026"/>
                  </a:lnTo>
                  <a:lnTo>
                    <a:pt x="27206" y="8428"/>
                  </a:lnTo>
                  <a:cubicBezTo>
                    <a:pt x="49755" y="2543"/>
                    <a:pt x="75162" y="-198"/>
                    <a:pt x="103293" y="11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0" name="楕円 229">
              <a:extLst>
                <a:ext uri="{FF2B5EF4-FFF2-40B4-BE49-F238E27FC236}">
                  <a16:creationId xmlns:a16="http://schemas.microsoft.com/office/drawing/2014/main" id="{39F72E7F-9FC1-4479-9A75-9AE8ADEA756E}"/>
                </a:ext>
              </a:extLst>
            </p:cNvPr>
            <p:cNvSpPr/>
            <p:nvPr/>
          </p:nvSpPr>
          <p:spPr>
            <a:xfrm rot="17332494">
              <a:off x="5561846" y="886406"/>
              <a:ext cx="274436" cy="1049161"/>
            </a:xfrm>
            <a:custGeom>
              <a:avLst/>
              <a:gdLst>
                <a:gd name="connsiteX0" fmla="*/ 0 w 769333"/>
                <a:gd name="connsiteY0" fmla="*/ 285750 h 571499"/>
                <a:gd name="connsiteX1" fmla="*/ 384667 w 769333"/>
                <a:gd name="connsiteY1" fmla="*/ 0 h 571499"/>
                <a:gd name="connsiteX2" fmla="*/ 769334 w 769333"/>
                <a:gd name="connsiteY2" fmla="*/ 285750 h 571499"/>
                <a:gd name="connsiteX3" fmla="*/ 384667 w 769333"/>
                <a:gd name="connsiteY3" fmla="*/ 571500 h 571499"/>
                <a:gd name="connsiteX4" fmla="*/ 0 w 769333"/>
                <a:gd name="connsiteY4" fmla="*/ 285750 h 571499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220480 w 989814"/>
                <a:gd name="connsiteY0" fmla="*/ 611349 h 897099"/>
                <a:gd name="connsiteX1" fmla="*/ 111658 w 989814"/>
                <a:gd name="connsiteY1" fmla="*/ 0 h 897099"/>
                <a:gd name="connsiteX2" fmla="*/ 989814 w 989814"/>
                <a:gd name="connsiteY2" fmla="*/ 611349 h 897099"/>
                <a:gd name="connsiteX3" fmla="*/ 605147 w 989814"/>
                <a:gd name="connsiteY3" fmla="*/ 897099 h 897099"/>
                <a:gd name="connsiteX4" fmla="*/ 220480 w 989814"/>
                <a:gd name="connsiteY4" fmla="*/ 611349 h 897099"/>
                <a:gd name="connsiteX0" fmla="*/ 258207 w 1027541"/>
                <a:gd name="connsiteY0" fmla="*/ 611435 h 897185"/>
                <a:gd name="connsiteX1" fmla="*/ 149385 w 1027541"/>
                <a:gd name="connsiteY1" fmla="*/ 86 h 897185"/>
                <a:gd name="connsiteX2" fmla="*/ 1027541 w 1027541"/>
                <a:gd name="connsiteY2" fmla="*/ 611435 h 897185"/>
                <a:gd name="connsiteX3" fmla="*/ 642874 w 1027541"/>
                <a:gd name="connsiteY3" fmla="*/ 897185 h 897185"/>
                <a:gd name="connsiteX4" fmla="*/ 258207 w 1027541"/>
                <a:gd name="connsiteY4" fmla="*/ 611435 h 897185"/>
                <a:gd name="connsiteX0" fmla="*/ 258207 w 1030255"/>
                <a:gd name="connsiteY0" fmla="*/ 611435 h 897185"/>
                <a:gd name="connsiteX1" fmla="*/ 149385 w 1030255"/>
                <a:gd name="connsiteY1" fmla="*/ 86 h 897185"/>
                <a:gd name="connsiteX2" fmla="*/ 1027541 w 1030255"/>
                <a:gd name="connsiteY2" fmla="*/ 611435 h 897185"/>
                <a:gd name="connsiteX3" fmla="*/ 642874 w 1030255"/>
                <a:gd name="connsiteY3" fmla="*/ 897185 h 897185"/>
                <a:gd name="connsiteX4" fmla="*/ 258207 w 1030255"/>
                <a:gd name="connsiteY4" fmla="*/ 611435 h 89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0255" h="897185">
                  <a:moveTo>
                    <a:pt x="258207" y="611435"/>
                  </a:moveTo>
                  <a:cubicBezTo>
                    <a:pt x="258207" y="453620"/>
                    <a:pt x="-241474" y="-7267"/>
                    <a:pt x="149385" y="86"/>
                  </a:cubicBezTo>
                  <a:cubicBezTo>
                    <a:pt x="540244" y="7439"/>
                    <a:pt x="999027" y="428565"/>
                    <a:pt x="1027541" y="611435"/>
                  </a:cubicBezTo>
                  <a:cubicBezTo>
                    <a:pt x="1056055" y="794305"/>
                    <a:pt x="855320" y="897185"/>
                    <a:pt x="642874" y="897185"/>
                  </a:cubicBezTo>
                  <a:cubicBezTo>
                    <a:pt x="430428" y="897185"/>
                    <a:pt x="258207" y="769250"/>
                    <a:pt x="258207" y="611435"/>
                  </a:cubicBezTo>
                  <a:close/>
                </a:path>
              </a:pathLst>
            </a:custGeom>
            <a:solidFill>
              <a:srgbClr val="FF99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A032CEEB-7FD3-46E5-BE18-8FE4EA51AC27}"/>
                </a:ext>
              </a:extLst>
            </p:cNvPr>
            <p:cNvSpPr/>
            <p:nvPr/>
          </p:nvSpPr>
          <p:spPr>
            <a:xfrm>
              <a:off x="2324100" y="3291730"/>
              <a:ext cx="4427220" cy="548750"/>
            </a:xfrm>
            <a:custGeom>
              <a:avLst/>
              <a:gdLst>
                <a:gd name="connsiteX0" fmla="*/ 393522 w 6339840"/>
                <a:gd name="connsiteY0" fmla="*/ 0 h 771747"/>
                <a:gd name="connsiteX1" fmla="*/ 415451 w 6339840"/>
                <a:gd name="connsiteY1" fmla="*/ 40402 h 771747"/>
                <a:gd name="connsiteX2" fmla="*/ 666802 w 6339840"/>
                <a:gd name="connsiteY2" fmla="*/ 174044 h 771747"/>
                <a:gd name="connsiteX3" fmla="*/ 918154 w 6339840"/>
                <a:gd name="connsiteY3" fmla="*/ 40402 h 771747"/>
                <a:gd name="connsiteX4" fmla="*/ 940083 w 6339840"/>
                <a:gd name="connsiteY4" fmla="*/ 0 h 771747"/>
                <a:gd name="connsiteX5" fmla="*/ 962012 w 6339840"/>
                <a:gd name="connsiteY5" fmla="*/ 40402 h 771747"/>
                <a:gd name="connsiteX6" fmla="*/ 1213364 w 6339840"/>
                <a:gd name="connsiteY6" fmla="*/ 174044 h 771747"/>
                <a:gd name="connsiteX7" fmla="*/ 1464716 w 6339840"/>
                <a:gd name="connsiteY7" fmla="*/ 40402 h 771747"/>
                <a:gd name="connsiteX8" fmla="*/ 1486645 w 6339840"/>
                <a:gd name="connsiteY8" fmla="*/ 0 h 771747"/>
                <a:gd name="connsiteX9" fmla="*/ 1508574 w 6339840"/>
                <a:gd name="connsiteY9" fmla="*/ 40402 h 771747"/>
                <a:gd name="connsiteX10" fmla="*/ 1759926 w 6339840"/>
                <a:gd name="connsiteY10" fmla="*/ 174044 h 771747"/>
                <a:gd name="connsiteX11" fmla="*/ 2011278 w 6339840"/>
                <a:gd name="connsiteY11" fmla="*/ 40402 h 771747"/>
                <a:gd name="connsiteX12" fmla="*/ 2033207 w 6339840"/>
                <a:gd name="connsiteY12" fmla="*/ 0 h 771747"/>
                <a:gd name="connsiteX13" fmla="*/ 2055136 w 6339840"/>
                <a:gd name="connsiteY13" fmla="*/ 40402 h 771747"/>
                <a:gd name="connsiteX14" fmla="*/ 2306488 w 6339840"/>
                <a:gd name="connsiteY14" fmla="*/ 174044 h 771747"/>
                <a:gd name="connsiteX15" fmla="*/ 2557840 w 6339840"/>
                <a:gd name="connsiteY15" fmla="*/ 40402 h 771747"/>
                <a:gd name="connsiteX16" fmla="*/ 2579769 w 6339840"/>
                <a:gd name="connsiteY16" fmla="*/ 0 h 771747"/>
                <a:gd name="connsiteX17" fmla="*/ 2601698 w 6339840"/>
                <a:gd name="connsiteY17" fmla="*/ 40402 h 771747"/>
                <a:gd name="connsiteX18" fmla="*/ 2853050 w 6339840"/>
                <a:gd name="connsiteY18" fmla="*/ 174044 h 771747"/>
                <a:gd name="connsiteX19" fmla="*/ 3104402 w 6339840"/>
                <a:gd name="connsiteY19" fmla="*/ 40402 h 771747"/>
                <a:gd name="connsiteX20" fmla="*/ 3126331 w 6339840"/>
                <a:gd name="connsiteY20" fmla="*/ 0 h 771747"/>
                <a:gd name="connsiteX21" fmla="*/ 3148260 w 6339840"/>
                <a:gd name="connsiteY21" fmla="*/ 40402 h 771747"/>
                <a:gd name="connsiteX22" fmla="*/ 3399612 w 6339840"/>
                <a:gd name="connsiteY22" fmla="*/ 174044 h 771747"/>
                <a:gd name="connsiteX23" fmla="*/ 3650964 w 6339840"/>
                <a:gd name="connsiteY23" fmla="*/ 40402 h 771747"/>
                <a:gd name="connsiteX24" fmla="*/ 3672893 w 6339840"/>
                <a:gd name="connsiteY24" fmla="*/ 0 h 771747"/>
                <a:gd name="connsiteX25" fmla="*/ 3694822 w 6339840"/>
                <a:gd name="connsiteY25" fmla="*/ 40402 h 771747"/>
                <a:gd name="connsiteX26" fmla="*/ 3946174 w 6339840"/>
                <a:gd name="connsiteY26" fmla="*/ 174044 h 771747"/>
                <a:gd name="connsiteX27" fmla="*/ 4197526 w 6339840"/>
                <a:gd name="connsiteY27" fmla="*/ 40402 h 771747"/>
                <a:gd name="connsiteX28" fmla="*/ 4219455 w 6339840"/>
                <a:gd name="connsiteY28" fmla="*/ 0 h 771747"/>
                <a:gd name="connsiteX29" fmla="*/ 4241384 w 6339840"/>
                <a:gd name="connsiteY29" fmla="*/ 40402 h 771747"/>
                <a:gd name="connsiteX30" fmla="*/ 4492736 w 6339840"/>
                <a:gd name="connsiteY30" fmla="*/ 174044 h 771747"/>
                <a:gd name="connsiteX31" fmla="*/ 4744088 w 6339840"/>
                <a:gd name="connsiteY31" fmla="*/ 40402 h 771747"/>
                <a:gd name="connsiteX32" fmla="*/ 4766017 w 6339840"/>
                <a:gd name="connsiteY32" fmla="*/ 0 h 771747"/>
                <a:gd name="connsiteX33" fmla="*/ 4787946 w 6339840"/>
                <a:gd name="connsiteY33" fmla="*/ 40402 h 771747"/>
                <a:gd name="connsiteX34" fmla="*/ 5039298 w 6339840"/>
                <a:gd name="connsiteY34" fmla="*/ 174044 h 771747"/>
                <a:gd name="connsiteX35" fmla="*/ 5290650 w 6339840"/>
                <a:gd name="connsiteY35" fmla="*/ 40402 h 771747"/>
                <a:gd name="connsiteX36" fmla="*/ 5312579 w 6339840"/>
                <a:gd name="connsiteY36" fmla="*/ 0 h 771747"/>
                <a:gd name="connsiteX37" fmla="*/ 5334508 w 6339840"/>
                <a:gd name="connsiteY37" fmla="*/ 40402 h 771747"/>
                <a:gd name="connsiteX38" fmla="*/ 5585860 w 6339840"/>
                <a:gd name="connsiteY38" fmla="*/ 174044 h 771747"/>
                <a:gd name="connsiteX39" fmla="*/ 5837212 w 6339840"/>
                <a:gd name="connsiteY39" fmla="*/ 40402 h 771747"/>
                <a:gd name="connsiteX40" fmla="*/ 5859140 w 6339840"/>
                <a:gd name="connsiteY40" fmla="*/ 2 h 771747"/>
                <a:gd name="connsiteX41" fmla="*/ 5881068 w 6339840"/>
                <a:gd name="connsiteY41" fmla="*/ 40402 h 771747"/>
                <a:gd name="connsiteX42" fmla="*/ 6132420 w 6339840"/>
                <a:gd name="connsiteY42" fmla="*/ 174044 h 771747"/>
                <a:gd name="connsiteX43" fmla="*/ 6301897 w 6339840"/>
                <a:gd name="connsiteY43" fmla="*/ 122276 h 771747"/>
                <a:gd name="connsiteX44" fmla="*/ 6339840 w 6339840"/>
                <a:gd name="connsiteY44" fmla="*/ 90970 h 771747"/>
                <a:gd name="connsiteX45" fmla="*/ 6339840 w 6339840"/>
                <a:gd name="connsiteY45" fmla="*/ 771747 h 771747"/>
                <a:gd name="connsiteX46" fmla="*/ 0 w 6339840"/>
                <a:gd name="connsiteY46" fmla="*/ 771747 h 771747"/>
                <a:gd name="connsiteX47" fmla="*/ 0 w 6339840"/>
                <a:gd name="connsiteY47" fmla="*/ 149001 h 771747"/>
                <a:gd name="connsiteX48" fmla="*/ 2252 w 6339840"/>
                <a:gd name="connsiteY48" fmla="*/ 150223 h 771747"/>
                <a:gd name="connsiteX49" fmla="*/ 120240 w 6339840"/>
                <a:gd name="connsiteY49" fmla="*/ 174044 h 771747"/>
                <a:gd name="connsiteX50" fmla="*/ 371593 w 6339840"/>
                <a:gd name="connsiteY50" fmla="*/ 40402 h 771747"/>
                <a:gd name="connsiteX51" fmla="*/ 393522 w 6339840"/>
                <a:gd name="connsiteY51" fmla="*/ 0 h 77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339840" h="771747">
                  <a:moveTo>
                    <a:pt x="393522" y="0"/>
                  </a:moveTo>
                  <a:lnTo>
                    <a:pt x="415451" y="40402"/>
                  </a:lnTo>
                  <a:cubicBezTo>
                    <a:pt x="469923" y="121032"/>
                    <a:pt x="562172" y="174044"/>
                    <a:pt x="666802" y="174044"/>
                  </a:cubicBezTo>
                  <a:cubicBezTo>
                    <a:pt x="771433" y="174044"/>
                    <a:pt x="863681" y="121032"/>
                    <a:pt x="918154" y="40402"/>
                  </a:cubicBezTo>
                  <a:lnTo>
                    <a:pt x="940083" y="0"/>
                  </a:lnTo>
                  <a:lnTo>
                    <a:pt x="962012" y="40402"/>
                  </a:lnTo>
                  <a:cubicBezTo>
                    <a:pt x="1016485" y="121032"/>
                    <a:pt x="1108734" y="174044"/>
                    <a:pt x="1213364" y="174044"/>
                  </a:cubicBezTo>
                  <a:cubicBezTo>
                    <a:pt x="1317995" y="174044"/>
                    <a:pt x="1410243" y="121032"/>
                    <a:pt x="1464716" y="40402"/>
                  </a:cubicBezTo>
                  <a:lnTo>
                    <a:pt x="1486645" y="0"/>
                  </a:lnTo>
                  <a:lnTo>
                    <a:pt x="1508574" y="40402"/>
                  </a:lnTo>
                  <a:cubicBezTo>
                    <a:pt x="1563047" y="121032"/>
                    <a:pt x="1655295" y="174044"/>
                    <a:pt x="1759926" y="174044"/>
                  </a:cubicBezTo>
                  <a:cubicBezTo>
                    <a:pt x="1864557" y="174044"/>
                    <a:pt x="1956806" y="121032"/>
                    <a:pt x="2011278" y="40402"/>
                  </a:cubicBezTo>
                  <a:lnTo>
                    <a:pt x="2033207" y="0"/>
                  </a:lnTo>
                  <a:lnTo>
                    <a:pt x="2055136" y="40402"/>
                  </a:lnTo>
                  <a:cubicBezTo>
                    <a:pt x="2109609" y="121032"/>
                    <a:pt x="2201857" y="174044"/>
                    <a:pt x="2306488" y="174044"/>
                  </a:cubicBezTo>
                  <a:cubicBezTo>
                    <a:pt x="2411119" y="174044"/>
                    <a:pt x="2503368" y="121032"/>
                    <a:pt x="2557840" y="40402"/>
                  </a:cubicBezTo>
                  <a:lnTo>
                    <a:pt x="2579769" y="0"/>
                  </a:lnTo>
                  <a:lnTo>
                    <a:pt x="2601698" y="40402"/>
                  </a:lnTo>
                  <a:cubicBezTo>
                    <a:pt x="2656171" y="121032"/>
                    <a:pt x="2748419" y="174044"/>
                    <a:pt x="2853050" y="174044"/>
                  </a:cubicBezTo>
                  <a:cubicBezTo>
                    <a:pt x="2957680" y="174044"/>
                    <a:pt x="3049929" y="121032"/>
                    <a:pt x="3104402" y="40402"/>
                  </a:cubicBezTo>
                  <a:lnTo>
                    <a:pt x="3126331" y="0"/>
                  </a:lnTo>
                  <a:lnTo>
                    <a:pt x="3148260" y="40402"/>
                  </a:lnTo>
                  <a:cubicBezTo>
                    <a:pt x="3202733" y="121032"/>
                    <a:pt x="3294981" y="174044"/>
                    <a:pt x="3399612" y="174044"/>
                  </a:cubicBezTo>
                  <a:cubicBezTo>
                    <a:pt x="3504242" y="174044"/>
                    <a:pt x="3596491" y="121032"/>
                    <a:pt x="3650964" y="40402"/>
                  </a:cubicBezTo>
                  <a:lnTo>
                    <a:pt x="3672893" y="0"/>
                  </a:lnTo>
                  <a:lnTo>
                    <a:pt x="3694822" y="40402"/>
                  </a:lnTo>
                  <a:cubicBezTo>
                    <a:pt x="3749295" y="121032"/>
                    <a:pt x="3841543" y="174044"/>
                    <a:pt x="3946174" y="174044"/>
                  </a:cubicBezTo>
                  <a:cubicBezTo>
                    <a:pt x="4050804" y="174044"/>
                    <a:pt x="4143053" y="121032"/>
                    <a:pt x="4197526" y="40402"/>
                  </a:cubicBezTo>
                  <a:lnTo>
                    <a:pt x="4219455" y="0"/>
                  </a:lnTo>
                  <a:lnTo>
                    <a:pt x="4241384" y="40402"/>
                  </a:lnTo>
                  <a:cubicBezTo>
                    <a:pt x="4295857" y="121032"/>
                    <a:pt x="4388105" y="174044"/>
                    <a:pt x="4492736" y="174044"/>
                  </a:cubicBezTo>
                  <a:cubicBezTo>
                    <a:pt x="4597366" y="174044"/>
                    <a:pt x="4689615" y="121032"/>
                    <a:pt x="4744088" y="40402"/>
                  </a:cubicBezTo>
                  <a:lnTo>
                    <a:pt x="4766017" y="0"/>
                  </a:lnTo>
                  <a:lnTo>
                    <a:pt x="4787946" y="40402"/>
                  </a:lnTo>
                  <a:cubicBezTo>
                    <a:pt x="4842419" y="121032"/>
                    <a:pt x="4934667" y="174044"/>
                    <a:pt x="5039298" y="174044"/>
                  </a:cubicBezTo>
                  <a:cubicBezTo>
                    <a:pt x="5143928" y="174044"/>
                    <a:pt x="5236177" y="121032"/>
                    <a:pt x="5290650" y="40402"/>
                  </a:cubicBezTo>
                  <a:lnTo>
                    <a:pt x="5312579" y="0"/>
                  </a:lnTo>
                  <a:lnTo>
                    <a:pt x="5334508" y="40402"/>
                  </a:lnTo>
                  <a:cubicBezTo>
                    <a:pt x="5388981" y="121032"/>
                    <a:pt x="5481229" y="174044"/>
                    <a:pt x="5585860" y="174044"/>
                  </a:cubicBezTo>
                  <a:cubicBezTo>
                    <a:pt x="5690490" y="174044"/>
                    <a:pt x="5782739" y="121032"/>
                    <a:pt x="5837212" y="40402"/>
                  </a:cubicBezTo>
                  <a:lnTo>
                    <a:pt x="5859140" y="2"/>
                  </a:lnTo>
                  <a:lnTo>
                    <a:pt x="5881068" y="40402"/>
                  </a:lnTo>
                  <a:cubicBezTo>
                    <a:pt x="5935541" y="121032"/>
                    <a:pt x="6027790" y="174044"/>
                    <a:pt x="6132420" y="174044"/>
                  </a:cubicBezTo>
                  <a:cubicBezTo>
                    <a:pt x="6195199" y="174044"/>
                    <a:pt x="6253519" y="154960"/>
                    <a:pt x="6301897" y="122276"/>
                  </a:cubicBezTo>
                  <a:lnTo>
                    <a:pt x="6339840" y="90970"/>
                  </a:lnTo>
                  <a:lnTo>
                    <a:pt x="6339840" y="771747"/>
                  </a:lnTo>
                  <a:lnTo>
                    <a:pt x="0" y="771747"/>
                  </a:lnTo>
                  <a:lnTo>
                    <a:pt x="0" y="149001"/>
                  </a:lnTo>
                  <a:lnTo>
                    <a:pt x="2252" y="150223"/>
                  </a:lnTo>
                  <a:cubicBezTo>
                    <a:pt x="38517" y="165562"/>
                    <a:pt x="78388" y="174044"/>
                    <a:pt x="120240" y="174044"/>
                  </a:cubicBezTo>
                  <a:cubicBezTo>
                    <a:pt x="224872" y="174044"/>
                    <a:pt x="317120" y="121032"/>
                    <a:pt x="371593" y="40402"/>
                  </a:cubicBezTo>
                  <a:lnTo>
                    <a:pt x="393522" y="0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2" name="楕円 521">
              <a:extLst>
                <a:ext uri="{FF2B5EF4-FFF2-40B4-BE49-F238E27FC236}">
                  <a16:creationId xmlns:a16="http://schemas.microsoft.com/office/drawing/2014/main" id="{D9F9FB02-27CD-44FC-B184-EEF4BBD931AF}"/>
                </a:ext>
              </a:extLst>
            </p:cNvPr>
            <p:cNvSpPr/>
            <p:nvPr/>
          </p:nvSpPr>
          <p:spPr>
            <a:xfrm>
              <a:off x="3589022" y="1943101"/>
              <a:ext cx="432956" cy="43295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3" name="楕円 522">
              <a:extLst>
                <a:ext uri="{FF2B5EF4-FFF2-40B4-BE49-F238E27FC236}">
                  <a16:creationId xmlns:a16="http://schemas.microsoft.com/office/drawing/2014/main" id="{807EAC3A-E822-4E44-BEF4-E65CF0F22B0C}"/>
                </a:ext>
              </a:extLst>
            </p:cNvPr>
            <p:cNvSpPr/>
            <p:nvPr/>
          </p:nvSpPr>
          <p:spPr>
            <a:xfrm>
              <a:off x="3589022" y="2065019"/>
              <a:ext cx="265317" cy="26531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3C8D6915-3155-4335-AAD1-6D796AF2C998}"/>
                </a:ext>
              </a:extLst>
            </p:cNvPr>
            <p:cNvSpPr/>
            <p:nvPr/>
          </p:nvSpPr>
          <p:spPr>
            <a:xfrm>
              <a:off x="3589020" y="1943102"/>
              <a:ext cx="407907" cy="240163"/>
            </a:xfrm>
            <a:custGeom>
              <a:avLst/>
              <a:gdLst>
                <a:gd name="connsiteX0" fmla="*/ 216478 w 407907"/>
                <a:gd name="connsiteY0" fmla="*/ 0 h 240163"/>
                <a:gd name="connsiteX1" fmla="*/ 369551 w 407907"/>
                <a:gd name="connsiteY1" fmla="*/ 63405 h 240163"/>
                <a:gd name="connsiteX2" fmla="*/ 407907 w 407907"/>
                <a:gd name="connsiteY2" fmla="*/ 120294 h 240163"/>
                <a:gd name="connsiteX3" fmla="*/ 4782 w 407907"/>
                <a:gd name="connsiteY3" fmla="*/ 240163 h 240163"/>
                <a:gd name="connsiteX4" fmla="*/ 0 w 407907"/>
                <a:gd name="connsiteY4" fmla="*/ 216478 h 240163"/>
                <a:gd name="connsiteX5" fmla="*/ 216478 w 407907"/>
                <a:gd name="connsiteY5" fmla="*/ 0 h 240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7907" h="240163">
                  <a:moveTo>
                    <a:pt x="216478" y="0"/>
                  </a:moveTo>
                  <a:cubicBezTo>
                    <a:pt x="276257" y="0"/>
                    <a:pt x="330376" y="24230"/>
                    <a:pt x="369551" y="63405"/>
                  </a:cubicBezTo>
                  <a:lnTo>
                    <a:pt x="407907" y="120294"/>
                  </a:lnTo>
                  <a:lnTo>
                    <a:pt x="4782" y="240163"/>
                  </a:lnTo>
                  <a:lnTo>
                    <a:pt x="0" y="216478"/>
                  </a:lnTo>
                  <a:cubicBezTo>
                    <a:pt x="0" y="96921"/>
                    <a:pt x="96921" y="0"/>
                    <a:pt x="216478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5" name="楕円 524">
              <a:extLst>
                <a:ext uri="{FF2B5EF4-FFF2-40B4-BE49-F238E27FC236}">
                  <a16:creationId xmlns:a16="http://schemas.microsoft.com/office/drawing/2014/main" id="{68FF7696-B37D-4EF1-AD25-85E43B62F0BE}"/>
                </a:ext>
              </a:extLst>
            </p:cNvPr>
            <p:cNvSpPr/>
            <p:nvPr/>
          </p:nvSpPr>
          <p:spPr>
            <a:xfrm>
              <a:off x="5497831" y="2434803"/>
              <a:ext cx="308235" cy="314792"/>
            </a:xfrm>
            <a:prstGeom prst="ellips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6" name="楕円 229">
              <a:extLst>
                <a:ext uri="{FF2B5EF4-FFF2-40B4-BE49-F238E27FC236}">
                  <a16:creationId xmlns:a16="http://schemas.microsoft.com/office/drawing/2014/main" id="{7D638039-CAE6-41D6-935F-E858C947E560}"/>
                </a:ext>
              </a:extLst>
            </p:cNvPr>
            <p:cNvSpPr/>
            <p:nvPr/>
          </p:nvSpPr>
          <p:spPr>
            <a:xfrm>
              <a:off x="4785361" y="1935482"/>
              <a:ext cx="769334" cy="929640"/>
            </a:xfrm>
            <a:custGeom>
              <a:avLst/>
              <a:gdLst>
                <a:gd name="connsiteX0" fmla="*/ 0 w 769333"/>
                <a:gd name="connsiteY0" fmla="*/ 285750 h 571499"/>
                <a:gd name="connsiteX1" fmla="*/ 384667 w 769333"/>
                <a:gd name="connsiteY1" fmla="*/ 0 h 571499"/>
                <a:gd name="connsiteX2" fmla="*/ 769334 w 769333"/>
                <a:gd name="connsiteY2" fmla="*/ 285750 h 571499"/>
                <a:gd name="connsiteX3" fmla="*/ 384667 w 769333"/>
                <a:gd name="connsiteY3" fmla="*/ 571500 h 571499"/>
                <a:gd name="connsiteX4" fmla="*/ 0 w 769333"/>
                <a:gd name="connsiteY4" fmla="*/ 285750 h 571499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334" h="929640">
                  <a:moveTo>
                    <a:pt x="0" y="643890"/>
                  </a:moveTo>
                  <a:cubicBezTo>
                    <a:pt x="0" y="486075"/>
                    <a:pt x="88401" y="0"/>
                    <a:pt x="392287" y="0"/>
                  </a:cubicBezTo>
                  <a:cubicBezTo>
                    <a:pt x="696173" y="0"/>
                    <a:pt x="769334" y="486075"/>
                    <a:pt x="769334" y="643890"/>
                  </a:cubicBezTo>
                  <a:cubicBezTo>
                    <a:pt x="769334" y="801705"/>
                    <a:pt x="597113" y="929640"/>
                    <a:pt x="384667" y="929640"/>
                  </a:cubicBezTo>
                  <a:cubicBezTo>
                    <a:pt x="172221" y="929640"/>
                    <a:pt x="0" y="801705"/>
                    <a:pt x="0" y="643890"/>
                  </a:cubicBezTo>
                  <a:close/>
                </a:path>
              </a:pathLst>
            </a:cu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36B54C44-1CDB-44F9-B87B-37983C2245FD}"/>
                </a:ext>
              </a:extLst>
            </p:cNvPr>
            <p:cNvSpPr/>
            <p:nvPr/>
          </p:nvSpPr>
          <p:spPr>
            <a:xfrm>
              <a:off x="4559288" y="1177169"/>
              <a:ext cx="963842" cy="929640"/>
            </a:xfrm>
            <a:prstGeom prst="ellips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4272782F-F3EE-49B6-8A55-BEF3695F56F0}"/>
                </a:ext>
              </a:extLst>
            </p:cNvPr>
            <p:cNvSpPr/>
            <p:nvPr/>
          </p:nvSpPr>
          <p:spPr>
            <a:xfrm rot="1800000">
              <a:off x="4561919" y="2457989"/>
              <a:ext cx="577404" cy="752915"/>
            </a:xfrm>
            <a:custGeom>
              <a:avLst/>
              <a:gdLst>
                <a:gd name="connsiteX0" fmla="*/ 84559 w 577404"/>
                <a:gd name="connsiteY0" fmla="*/ 50383 h 755526"/>
                <a:gd name="connsiteX1" fmla="*/ 230518 w 577404"/>
                <a:gd name="connsiteY1" fmla="*/ 2611 h 755526"/>
                <a:gd name="connsiteX2" fmla="*/ 273180 w 577404"/>
                <a:gd name="connsiteY2" fmla="*/ 0 h 755526"/>
                <a:gd name="connsiteX3" fmla="*/ 288222 w 577404"/>
                <a:gd name="connsiteY3" fmla="*/ 45229 h 755526"/>
                <a:gd name="connsiteX4" fmla="*/ 554237 w 577404"/>
                <a:gd name="connsiteY4" fmla="*/ 152269 h 755526"/>
                <a:gd name="connsiteX5" fmla="*/ 569758 w 577404"/>
                <a:gd name="connsiteY5" fmla="*/ 151320 h 755526"/>
                <a:gd name="connsiteX6" fmla="*/ 577404 w 577404"/>
                <a:gd name="connsiteY6" fmla="*/ 174310 h 755526"/>
                <a:gd name="connsiteX7" fmla="*/ 492846 w 577404"/>
                <a:gd name="connsiteY7" fmla="*/ 298237 h 755526"/>
                <a:gd name="connsiteX8" fmla="*/ 412258 w 577404"/>
                <a:gd name="connsiteY8" fmla="*/ 331221 h 755526"/>
                <a:gd name="connsiteX9" fmla="*/ 450761 w 577404"/>
                <a:gd name="connsiteY9" fmla="*/ 382743 h 755526"/>
                <a:gd name="connsiteX10" fmla="*/ 476512 w 577404"/>
                <a:gd name="connsiteY10" fmla="*/ 477556 h 755526"/>
                <a:gd name="connsiteX11" fmla="*/ 473814 w 577404"/>
                <a:gd name="connsiteY11" fmla="*/ 483620 h 755526"/>
                <a:gd name="connsiteX12" fmla="*/ 472117 w 577404"/>
                <a:gd name="connsiteY12" fmla="*/ 500617 h 755526"/>
                <a:gd name="connsiteX13" fmla="*/ 298395 w 577404"/>
                <a:gd name="connsiteY13" fmla="*/ 609143 h 755526"/>
                <a:gd name="connsiteX14" fmla="*/ 112986 w 577404"/>
                <a:gd name="connsiteY14" fmla="*/ 754920 h 755526"/>
                <a:gd name="connsiteX15" fmla="*/ 113997 w 577404"/>
                <a:gd name="connsiteY15" fmla="*/ 653552 h 755526"/>
                <a:gd name="connsiteX16" fmla="*/ 227120 w 577404"/>
                <a:gd name="connsiteY16" fmla="*/ 481364 h 755526"/>
                <a:gd name="connsiteX17" fmla="*/ 250693 w 577404"/>
                <a:gd name="connsiteY17" fmla="*/ 468179 h 755526"/>
                <a:gd name="connsiteX18" fmla="*/ 167597 w 577404"/>
                <a:gd name="connsiteY18" fmla="*/ 413437 h 755526"/>
                <a:gd name="connsiteX19" fmla="*/ 10623 w 577404"/>
                <a:gd name="connsiteY19" fmla="*/ 225551 h 755526"/>
                <a:gd name="connsiteX20" fmla="*/ 6684 w 577404"/>
                <a:gd name="connsiteY20" fmla="*/ 211233 h 755526"/>
                <a:gd name="connsiteX21" fmla="*/ 5865 w 577404"/>
                <a:gd name="connsiteY21" fmla="*/ 209631 h 755526"/>
                <a:gd name="connsiteX22" fmla="*/ 5289 w 577404"/>
                <a:gd name="connsiteY22" fmla="*/ 206157 h 755526"/>
                <a:gd name="connsiteX23" fmla="*/ 1830 w 577404"/>
                <a:gd name="connsiteY23" fmla="*/ 193586 h 755526"/>
                <a:gd name="connsiteX24" fmla="*/ 1888 w 577404"/>
                <a:gd name="connsiteY24" fmla="*/ 185684 h 755526"/>
                <a:gd name="connsiteX25" fmla="*/ 0 w 577404"/>
                <a:gd name="connsiteY25" fmla="*/ 174310 h 755526"/>
                <a:gd name="connsiteX26" fmla="*/ 84559 w 577404"/>
                <a:gd name="connsiteY26" fmla="*/ 50383 h 755526"/>
                <a:gd name="connsiteX0" fmla="*/ 84559 w 577404"/>
                <a:gd name="connsiteY0" fmla="*/ 104030 h 809173"/>
                <a:gd name="connsiteX1" fmla="*/ 230518 w 577404"/>
                <a:gd name="connsiteY1" fmla="*/ 56258 h 809173"/>
                <a:gd name="connsiteX2" fmla="*/ 273180 w 577404"/>
                <a:gd name="connsiteY2" fmla="*/ 53647 h 809173"/>
                <a:gd name="connsiteX3" fmla="*/ 518171 w 577404"/>
                <a:gd name="connsiteY3" fmla="*/ 1860 h 809173"/>
                <a:gd name="connsiteX4" fmla="*/ 554237 w 577404"/>
                <a:gd name="connsiteY4" fmla="*/ 205916 h 809173"/>
                <a:gd name="connsiteX5" fmla="*/ 569758 w 577404"/>
                <a:gd name="connsiteY5" fmla="*/ 204967 h 809173"/>
                <a:gd name="connsiteX6" fmla="*/ 577404 w 577404"/>
                <a:gd name="connsiteY6" fmla="*/ 227957 h 809173"/>
                <a:gd name="connsiteX7" fmla="*/ 492846 w 577404"/>
                <a:gd name="connsiteY7" fmla="*/ 351884 h 809173"/>
                <a:gd name="connsiteX8" fmla="*/ 412258 w 577404"/>
                <a:gd name="connsiteY8" fmla="*/ 384868 h 809173"/>
                <a:gd name="connsiteX9" fmla="*/ 450761 w 577404"/>
                <a:gd name="connsiteY9" fmla="*/ 436390 h 809173"/>
                <a:gd name="connsiteX10" fmla="*/ 476512 w 577404"/>
                <a:gd name="connsiteY10" fmla="*/ 531203 h 809173"/>
                <a:gd name="connsiteX11" fmla="*/ 473814 w 577404"/>
                <a:gd name="connsiteY11" fmla="*/ 537267 h 809173"/>
                <a:gd name="connsiteX12" fmla="*/ 472117 w 577404"/>
                <a:gd name="connsiteY12" fmla="*/ 554264 h 809173"/>
                <a:gd name="connsiteX13" fmla="*/ 298395 w 577404"/>
                <a:gd name="connsiteY13" fmla="*/ 662790 h 809173"/>
                <a:gd name="connsiteX14" fmla="*/ 112986 w 577404"/>
                <a:gd name="connsiteY14" fmla="*/ 808567 h 809173"/>
                <a:gd name="connsiteX15" fmla="*/ 113997 w 577404"/>
                <a:gd name="connsiteY15" fmla="*/ 707199 h 809173"/>
                <a:gd name="connsiteX16" fmla="*/ 227120 w 577404"/>
                <a:gd name="connsiteY16" fmla="*/ 535011 h 809173"/>
                <a:gd name="connsiteX17" fmla="*/ 250693 w 577404"/>
                <a:gd name="connsiteY17" fmla="*/ 521826 h 809173"/>
                <a:gd name="connsiteX18" fmla="*/ 167597 w 577404"/>
                <a:gd name="connsiteY18" fmla="*/ 467084 h 809173"/>
                <a:gd name="connsiteX19" fmla="*/ 10623 w 577404"/>
                <a:gd name="connsiteY19" fmla="*/ 279198 h 809173"/>
                <a:gd name="connsiteX20" fmla="*/ 6684 w 577404"/>
                <a:gd name="connsiteY20" fmla="*/ 264880 h 809173"/>
                <a:gd name="connsiteX21" fmla="*/ 5865 w 577404"/>
                <a:gd name="connsiteY21" fmla="*/ 263278 h 809173"/>
                <a:gd name="connsiteX22" fmla="*/ 5289 w 577404"/>
                <a:gd name="connsiteY22" fmla="*/ 259804 h 809173"/>
                <a:gd name="connsiteX23" fmla="*/ 1830 w 577404"/>
                <a:gd name="connsiteY23" fmla="*/ 247233 h 809173"/>
                <a:gd name="connsiteX24" fmla="*/ 1888 w 577404"/>
                <a:gd name="connsiteY24" fmla="*/ 239331 h 809173"/>
                <a:gd name="connsiteX25" fmla="*/ 0 w 577404"/>
                <a:gd name="connsiteY25" fmla="*/ 227957 h 809173"/>
                <a:gd name="connsiteX26" fmla="*/ 84559 w 577404"/>
                <a:gd name="connsiteY26" fmla="*/ 104030 h 809173"/>
                <a:gd name="connsiteX0" fmla="*/ 518171 w 609611"/>
                <a:gd name="connsiteY0" fmla="*/ 0 h 807313"/>
                <a:gd name="connsiteX1" fmla="*/ 554237 w 609611"/>
                <a:gd name="connsiteY1" fmla="*/ 204056 h 807313"/>
                <a:gd name="connsiteX2" fmla="*/ 569758 w 609611"/>
                <a:gd name="connsiteY2" fmla="*/ 203107 h 807313"/>
                <a:gd name="connsiteX3" fmla="*/ 577404 w 609611"/>
                <a:gd name="connsiteY3" fmla="*/ 226097 h 807313"/>
                <a:gd name="connsiteX4" fmla="*/ 492846 w 609611"/>
                <a:gd name="connsiteY4" fmla="*/ 350024 h 807313"/>
                <a:gd name="connsiteX5" fmla="*/ 412258 w 609611"/>
                <a:gd name="connsiteY5" fmla="*/ 383008 h 807313"/>
                <a:gd name="connsiteX6" fmla="*/ 450761 w 609611"/>
                <a:gd name="connsiteY6" fmla="*/ 434530 h 807313"/>
                <a:gd name="connsiteX7" fmla="*/ 476512 w 609611"/>
                <a:gd name="connsiteY7" fmla="*/ 529343 h 807313"/>
                <a:gd name="connsiteX8" fmla="*/ 473814 w 609611"/>
                <a:gd name="connsiteY8" fmla="*/ 535407 h 807313"/>
                <a:gd name="connsiteX9" fmla="*/ 472117 w 609611"/>
                <a:gd name="connsiteY9" fmla="*/ 552404 h 807313"/>
                <a:gd name="connsiteX10" fmla="*/ 298395 w 609611"/>
                <a:gd name="connsiteY10" fmla="*/ 660930 h 807313"/>
                <a:gd name="connsiteX11" fmla="*/ 112986 w 609611"/>
                <a:gd name="connsiteY11" fmla="*/ 806707 h 807313"/>
                <a:gd name="connsiteX12" fmla="*/ 113997 w 609611"/>
                <a:gd name="connsiteY12" fmla="*/ 705339 h 807313"/>
                <a:gd name="connsiteX13" fmla="*/ 227120 w 609611"/>
                <a:gd name="connsiteY13" fmla="*/ 533151 h 807313"/>
                <a:gd name="connsiteX14" fmla="*/ 250693 w 609611"/>
                <a:gd name="connsiteY14" fmla="*/ 519966 h 807313"/>
                <a:gd name="connsiteX15" fmla="*/ 167597 w 609611"/>
                <a:gd name="connsiteY15" fmla="*/ 465224 h 807313"/>
                <a:gd name="connsiteX16" fmla="*/ 10623 w 609611"/>
                <a:gd name="connsiteY16" fmla="*/ 277338 h 807313"/>
                <a:gd name="connsiteX17" fmla="*/ 6684 w 609611"/>
                <a:gd name="connsiteY17" fmla="*/ 263020 h 807313"/>
                <a:gd name="connsiteX18" fmla="*/ 5865 w 609611"/>
                <a:gd name="connsiteY18" fmla="*/ 261418 h 807313"/>
                <a:gd name="connsiteX19" fmla="*/ 5289 w 609611"/>
                <a:gd name="connsiteY19" fmla="*/ 257944 h 807313"/>
                <a:gd name="connsiteX20" fmla="*/ 1830 w 609611"/>
                <a:gd name="connsiteY20" fmla="*/ 245373 h 807313"/>
                <a:gd name="connsiteX21" fmla="*/ 1888 w 609611"/>
                <a:gd name="connsiteY21" fmla="*/ 237471 h 807313"/>
                <a:gd name="connsiteX22" fmla="*/ 0 w 609611"/>
                <a:gd name="connsiteY22" fmla="*/ 226097 h 807313"/>
                <a:gd name="connsiteX23" fmla="*/ 84559 w 609611"/>
                <a:gd name="connsiteY23" fmla="*/ 102170 h 807313"/>
                <a:gd name="connsiteX24" fmla="*/ 230518 w 609611"/>
                <a:gd name="connsiteY24" fmla="*/ 54398 h 807313"/>
                <a:gd name="connsiteX25" fmla="*/ 273180 w 609611"/>
                <a:gd name="connsiteY25" fmla="*/ 51787 h 807313"/>
                <a:gd name="connsiteX26" fmla="*/ 609611 w 609611"/>
                <a:gd name="connsiteY26" fmla="*/ 91440 h 807313"/>
                <a:gd name="connsiteX0" fmla="*/ 554237 w 609611"/>
                <a:gd name="connsiteY0" fmla="*/ 168268 h 771525"/>
                <a:gd name="connsiteX1" fmla="*/ 569758 w 609611"/>
                <a:gd name="connsiteY1" fmla="*/ 167319 h 771525"/>
                <a:gd name="connsiteX2" fmla="*/ 577404 w 609611"/>
                <a:gd name="connsiteY2" fmla="*/ 190309 h 771525"/>
                <a:gd name="connsiteX3" fmla="*/ 492846 w 609611"/>
                <a:gd name="connsiteY3" fmla="*/ 314236 h 771525"/>
                <a:gd name="connsiteX4" fmla="*/ 412258 w 609611"/>
                <a:gd name="connsiteY4" fmla="*/ 347220 h 771525"/>
                <a:gd name="connsiteX5" fmla="*/ 450761 w 609611"/>
                <a:gd name="connsiteY5" fmla="*/ 398742 h 771525"/>
                <a:gd name="connsiteX6" fmla="*/ 476512 w 609611"/>
                <a:gd name="connsiteY6" fmla="*/ 493555 h 771525"/>
                <a:gd name="connsiteX7" fmla="*/ 473814 w 609611"/>
                <a:gd name="connsiteY7" fmla="*/ 499619 h 771525"/>
                <a:gd name="connsiteX8" fmla="*/ 472117 w 609611"/>
                <a:gd name="connsiteY8" fmla="*/ 516616 h 771525"/>
                <a:gd name="connsiteX9" fmla="*/ 298395 w 609611"/>
                <a:gd name="connsiteY9" fmla="*/ 625142 h 771525"/>
                <a:gd name="connsiteX10" fmla="*/ 112986 w 609611"/>
                <a:gd name="connsiteY10" fmla="*/ 770919 h 771525"/>
                <a:gd name="connsiteX11" fmla="*/ 113997 w 609611"/>
                <a:gd name="connsiteY11" fmla="*/ 669551 h 771525"/>
                <a:gd name="connsiteX12" fmla="*/ 227120 w 609611"/>
                <a:gd name="connsiteY12" fmla="*/ 497363 h 771525"/>
                <a:gd name="connsiteX13" fmla="*/ 250693 w 609611"/>
                <a:gd name="connsiteY13" fmla="*/ 484178 h 771525"/>
                <a:gd name="connsiteX14" fmla="*/ 167597 w 609611"/>
                <a:gd name="connsiteY14" fmla="*/ 429436 h 771525"/>
                <a:gd name="connsiteX15" fmla="*/ 10623 w 609611"/>
                <a:gd name="connsiteY15" fmla="*/ 241550 h 771525"/>
                <a:gd name="connsiteX16" fmla="*/ 6684 w 609611"/>
                <a:gd name="connsiteY16" fmla="*/ 227232 h 771525"/>
                <a:gd name="connsiteX17" fmla="*/ 5865 w 609611"/>
                <a:gd name="connsiteY17" fmla="*/ 225630 h 771525"/>
                <a:gd name="connsiteX18" fmla="*/ 5289 w 609611"/>
                <a:gd name="connsiteY18" fmla="*/ 222156 h 771525"/>
                <a:gd name="connsiteX19" fmla="*/ 1830 w 609611"/>
                <a:gd name="connsiteY19" fmla="*/ 209585 h 771525"/>
                <a:gd name="connsiteX20" fmla="*/ 1888 w 609611"/>
                <a:gd name="connsiteY20" fmla="*/ 201683 h 771525"/>
                <a:gd name="connsiteX21" fmla="*/ 0 w 609611"/>
                <a:gd name="connsiteY21" fmla="*/ 190309 h 771525"/>
                <a:gd name="connsiteX22" fmla="*/ 84559 w 609611"/>
                <a:gd name="connsiteY22" fmla="*/ 66382 h 771525"/>
                <a:gd name="connsiteX23" fmla="*/ 230518 w 609611"/>
                <a:gd name="connsiteY23" fmla="*/ 18610 h 771525"/>
                <a:gd name="connsiteX24" fmla="*/ 273180 w 609611"/>
                <a:gd name="connsiteY24" fmla="*/ 15999 h 771525"/>
                <a:gd name="connsiteX25" fmla="*/ 609611 w 609611"/>
                <a:gd name="connsiteY25" fmla="*/ 55652 h 771525"/>
                <a:gd name="connsiteX0" fmla="*/ 554237 w 577404"/>
                <a:gd name="connsiteY0" fmla="*/ 152269 h 755526"/>
                <a:gd name="connsiteX1" fmla="*/ 569758 w 577404"/>
                <a:gd name="connsiteY1" fmla="*/ 151320 h 755526"/>
                <a:gd name="connsiteX2" fmla="*/ 577404 w 577404"/>
                <a:gd name="connsiteY2" fmla="*/ 174310 h 755526"/>
                <a:gd name="connsiteX3" fmla="*/ 492846 w 577404"/>
                <a:gd name="connsiteY3" fmla="*/ 298237 h 755526"/>
                <a:gd name="connsiteX4" fmla="*/ 412258 w 577404"/>
                <a:gd name="connsiteY4" fmla="*/ 331221 h 755526"/>
                <a:gd name="connsiteX5" fmla="*/ 450761 w 577404"/>
                <a:gd name="connsiteY5" fmla="*/ 382743 h 755526"/>
                <a:gd name="connsiteX6" fmla="*/ 476512 w 577404"/>
                <a:gd name="connsiteY6" fmla="*/ 477556 h 755526"/>
                <a:gd name="connsiteX7" fmla="*/ 473814 w 577404"/>
                <a:gd name="connsiteY7" fmla="*/ 483620 h 755526"/>
                <a:gd name="connsiteX8" fmla="*/ 472117 w 577404"/>
                <a:gd name="connsiteY8" fmla="*/ 500617 h 755526"/>
                <a:gd name="connsiteX9" fmla="*/ 298395 w 577404"/>
                <a:gd name="connsiteY9" fmla="*/ 609143 h 755526"/>
                <a:gd name="connsiteX10" fmla="*/ 112986 w 577404"/>
                <a:gd name="connsiteY10" fmla="*/ 754920 h 755526"/>
                <a:gd name="connsiteX11" fmla="*/ 113997 w 577404"/>
                <a:gd name="connsiteY11" fmla="*/ 653552 h 755526"/>
                <a:gd name="connsiteX12" fmla="*/ 227120 w 577404"/>
                <a:gd name="connsiteY12" fmla="*/ 481364 h 755526"/>
                <a:gd name="connsiteX13" fmla="*/ 250693 w 577404"/>
                <a:gd name="connsiteY13" fmla="*/ 468179 h 755526"/>
                <a:gd name="connsiteX14" fmla="*/ 167597 w 577404"/>
                <a:gd name="connsiteY14" fmla="*/ 413437 h 755526"/>
                <a:gd name="connsiteX15" fmla="*/ 10623 w 577404"/>
                <a:gd name="connsiteY15" fmla="*/ 225551 h 755526"/>
                <a:gd name="connsiteX16" fmla="*/ 6684 w 577404"/>
                <a:gd name="connsiteY16" fmla="*/ 211233 h 755526"/>
                <a:gd name="connsiteX17" fmla="*/ 5865 w 577404"/>
                <a:gd name="connsiteY17" fmla="*/ 209631 h 755526"/>
                <a:gd name="connsiteX18" fmla="*/ 5289 w 577404"/>
                <a:gd name="connsiteY18" fmla="*/ 206157 h 755526"/>
                <a:gd name="connsiteX19" fmla="*/ 1830 w 577404"/>
                <a:gd name="connsiteY19" fmla="*/ 193586 h 755526"/>
                <a:gd name="connsiteX20" fmla="*/ 1888 w 577404"/>
                <a:gd name="connsiteY20" fmla="*/ 185684 h 755526"/>
                <a:gd name="connsiteX21" fmla="*/ 0 w 577404"/>
                <a:gd name="connsiteY21" fmla="*/ 174310 h 755526"/>
                <a:gd name="connsiteX22" fmla="*/ 84559 w 577404"/>
                <a:gd name="connsiteY22" fmla="*/ 50383 h 755526"/>
                <a:gd name="connsiteX23" fmla="*/ 230518 w 577404"/>
                <a:gd name="connsiteY23" fmla="*/ 2611 h 755526"/>
                <a:gd name="connsiteX24" fmla="*/ 273180 w 577404"/>
                <a:gd name="connsiteY24" fmla="*/ 0 h 755526"/>
                <a:gd name="connsiteX0" fmla="*/ 569758 w 577404"/>
                <a:gd name="connsiteY0" fmla="*/ 151320 h 755526"/>
                <a:gd name="connsiteX1" fmla="*/ 577404 w 577404"/>
                <a:gd name="connsiteY1" fmla="*/ 174310 h 755526"/>
                <a:gd name="connsiteX2" fmla="*/ 492846 w 577404"/>
                <a:gd name="connsiteY2" fmla="*/ 298237 h 755526"/>
                <a:gd name="connsiteX3" fmla="*/ 412258 w 577404"/>
                <a:gd name="connsiteY3" fmla="*/ 331221 h 755526"/>
                <a:gd name="connsiteX4" fmla="*/ 450761 w 577404"/>
                <a:gd name="connsiteY4" fmla="*/ 382743 h 755526"/>
                <a:gd name="connsiteX5" fmla="*/ 476512 w 577404"/>
                <a:gd name="connsiteY5" fmla="*/ 477556 h 755526"/>
                <a:gd name="connsiteX6" fmla="*/ 473814 w 577404"/>
                <a:gd name="connsiteY6" fmla="*/ 483620 h 755526"/>
                <a:gd name="connsiteX7" fmla="*/ 472117 w 577404"/>
                <a:gd name="connsiteY7" fmla="*/ 500617 h 755526"/>
                <a:gd name="connsiteX8" fmla="*/ 298395 w 577404"/>
                <a:gd name="connsiteY8" fmla="*/ 609143 h 755526"/>
                <a:gd name="connsiteX9" fmla="*/ 112986 w 577404"/>
                <a:gd name="connsiteY9" fmla="*/ 754920 h 755526"/>
                <a:gd name="connsiteX10" fmla="*/ 113997 w 577404"/>
                <a:gd name="connsiteY10" fmla="*/ 653552 h 755526"/>
                <a:gd name="connsiteX11" fmla="*/ 227120 w 577404"/>
                <a:gd name="connsiteY11" fmla="*/ 481364 h 755526"/>
                <a:gd name="connsiteX12" fmla="*/ 250693 w 577404"/>
                <a:gd name="connsiteY12" fmla="*/ 468179 h 755526"/>
                <a:gd name="connsiteX13" fmla="*/ 167597 w 577404"/>
                <a:gd name="connsiteY13" fmla="*/ 413437 h 755526"/>
                <a:gd name="connsiteX14" fmla="*/ 10623 w 577404"/>
                <a:gd name="connsiteY14" fmla="*/ 225551 h 755526"/>
                <a:gd name="connsiteX15" fmla="*/ 6684 w 577404"/>
                <a:gd name="connsiteY15" fmla="*/ 211233 h 755526"/>
                <a:gd name="connsiteX16" fmla="*/ 5865 w 577404"/>
                <a:gd name="connsiteY16" fmla="*/ 209631 h 755526"/>
                <a:gd name="connsiteX17" fmla="*/ 5289 w 577404"/>
                <a:gd name="connsiteY17" fmla="*/ 206157 h 755526"/>
                <a:gd name="connsiteX18" fmla="*/ 1830 w 577404"/>
                <a:gd name="connsiteY18" fmla="*/ 193586 h 755526"/>
                <a:gd name="connsiteX19" fmla="*/ 1888 w 577404"/>
                <a:gd name="connsiteY19" fmla="*/ 185684 h 755526"/>
                <a:gd name="connsiteX20" fmla="*/ 0 w 577404"/>
                <a:gd name="connsiteY20" fmla="*/ 174310 h 755526"/>
                <a:gd name="connsiteX21" fmla="*/ 84559 w 577404"/>
                <a:gd name="connsiteY21" fmla="*/ 50383 h 755526"/>
                <a:gd name="connsiteX22" fmla="*/ 230518 w 577404"/>
                <a:gd name="connsiteY22" fmla="*/ 2611 h 755526"/>
                <a:gd name="connsiteX23" fmla="*/ 273180 w 577404"/>
                <a:gd name="connsiteY23" fmla="*/ 0 h 755526"/>
                <a:gd name="connsiteX0" fmla="*/ 577404 w 577404"/>
                <a:gd name="connsiteY0" fmla="*/ 174310 h 755526"/>
                <a:gd name="connsiteX1" fmla="*/ 492846 w 577404"/>
                <a:gd name="connsiteY1" fmla="*/ 298237 h 755526"/>
                <a:gd name="connsiteX2" fmla="*/ 412258 w 577404"/>
                <a:gd name="connsiteY2" fmla="*/ 331221 h 755526"/>
                <a:gd name="connsiteX3" fmla="*/ 450761 w 577404"/>
                <a:gd name="connsiteY3" fmla="*/ 382743 h 755526"/>
                <a:gd name="connsiteX4" fmla="*/ 476512 w 577404"/>
                <a:gd name="connsiteY4" fmla="*/ 477556 h 755526"/>
                <a:gd name="connsiteX5" fmla="*/ 473814 w 577404"/>
                <a:gd name="connsiteY5" fmla="*/ 483620 h 755526"/>
                <a:gd name="connsiteX6" fmla="*/ 472117 w 577404"/>
                <a:gd name="connsiteY6" fmla="*/ 500617 h 755526"/>
                <a:gd name="connsiteX7" fmla="*/ 298395 w 577404"/>
                <a:gd name="connsiteY7" fmla="*/ 609143 h 755526"/>
                <a:gd name="connsiteX8" fmla="*/ 112986 w 577404"/>
                <a:gd name="connsiteY8" fmla="*/ 754920 h 755526"/>
                <a:gd name="connsiteX9" fmla="*/ 113997 w 577404"/>
                <a:gd name="connsiteY9" fmla="*/ 653552 h 755526"/>
                <a:gd name="connsiteX10" fmla="*/ 227120 w 577404"/>
                <a:gd name="connsiteY10" fmla="*/ 481364 h 755526"/>
                <a:gd name="connsiteX11" fmla="*/ 250693 w 577404"/>
                <a:gd name="connsiteY11" fmla="*/ 468179 h 755526"/>
                <a:gd name="connsiteX12" fmla="*/ 167597 w 577404"/>
                <a:gd name="connsiteY12" fmla="*/ 413437 h 755526"/>
                <a:gd name="connsiteX13" fmla="*/ 10623 w 577404"/>
                <a:gd name="connsiteY13" fmla="*/ 225551 h 755526"/>
                <a:gd name="connsiteX14" fmla="*/ 6684 w 577404"/>
                <a:gd name="connsiteY14" fmla="*/ 211233 h 755526"/>
                <a:gd name="connsiteX15" fmla="*/ 5865 w 577404"/>
                <a:gd name="connsiteY15" fmla="*/ 209631 h 755526"/>
                <a:gd name="connsiteX16" fmla="*/ 5289 w 577404"/>
                <a:gd name="connsiteY16" fmla="*/ 206157 h 755526"/>
                <a:gd name="connsiteX17" fmla="*/ 1830 w 577404"/>
                <a:gd name="connsiteY17" fmla="*/ 193586 h 755526"/>
                <a:gd name="connsiteX18" fmla="*/ 1888 w 577404"/>
                <a:gd name="connsiteY18" fmla="*/ 185684 h 755526"/>
                <a:gd name="connsiteX19" fmla="*/ 0 w 577404"/>
                <a:gd name="connsiteY19" fmla="*/ 174310 h 755526"/>
                <a:gd name="connsiteX20" fmla="*/ 84559 w 577404"/>
                <a:gd name="connsiteY20" fmla="*/ 50383 h 755526"/>
                <a:gd name="connsiteX21" fmla="*/ 230518 w 577404"/>
                <a:gd name="connsiteY21" fmla="*/ 2611 h 755526"/>
                <a:gd name="connsiteX22" fmla="*/ 273180 w 577404"/>
                <a:gd name="connsiteY22" fmla="*/ 0 h 755526"/>
                <a:gd name="connsiteX0" fmla="*/ 577404 w 577404"/>
                <a:gd name="connsiteY0" fmla="*/ 171699 h 752915"/>
                <a:gd name="connsiteX1" fmla="*/ 492846 w 577404"/>
                <a:gd name="connsiteY1" fmla="*/ 295626 h 752915"/>
                <a:gd name="connsiteX2" fmla="*/ 412258 w 577404"/>
                <a:gd name="connsiteY2" fmla="*/ 328610 h 752915"/>
                <a:gd name="connsiteX3" fmla="*/ 450761 w 577404"/>
                <a:gd name="connsiteY3" fmla="*/ 380132 h 752915"/>
                <a:gd name="connsiteX4" fmla="*/ 476512 w 577404"/>
                <a:gd name="connsiteY4" fmla="*/ 474945 h 752915"/>
                <a:gd name="connsiteX5" fmla="*/ 473814 w 577404"/>
                <a:gd name="connsiteY5" fmla="*/ 481009 h 752915"/>
                <a:gd name="connsiteX6" fmla="*/ 472117 w 577404"/>
                <a:gd name="connsiteY6" fmla="*/ 498006 h 752915"/>
                <a:gd name="connsiteX7" fmla="*/ 298395 w 577404"/>
                <a:gd name="connsiteY7" fmla="*/ 606532 h 752915"/>
                <a:gd name="connsiteX8" fmla="*/ 112986 w 577404"/>
                <a:gd name="connsiteY8" fmla="*/ 752309 h 752915"/>
                <a:gd name="connsiteX9" fmla="*/ 113997 w 577404"/>
                <a:gd name="connsiteY9" fmla="*/ 650941 h 752915"/>
                <a:gd name="connsiteX10" fmla="*/ 227120 w 577404"/>
                <a:gd name="connsiteY10" fmla="*/ 478753 h 752915"/>
                <a:gd name="connsiteX11" fmla="*/ 250693 w 577404"/>
                <a:gd name="connsiteY11" fmla="*/ 465568 h 752915"/>
                <a:gd name="connsiteX12" fmla="*/ 167597 w 577404"/>
                <a:gd name="connsiteY12" fmla="*/ 410826 h 752915"/>
                <a:gd name="connsiteX13" fmla="*/ 10623 w 577404"/>
                <a:gd name="connsiteY13" fmla="*/ 222940 h 752915"/>
                <a:gd name="connsiteX14" fmla="*/ 6684 w 577404"/>
                <a:gd name="connsiteY14" fmla="*/ 208622 h 752915"/>
                <a:gd name="connsiteX15" fmla="*/ 5865 w 577404"/>
                <a:gd name="connsiteY15" fmla="*/ 207020 h 752915"/>
                <a:gd name="connsiteX16" fmla="*/ 5289 w 577404"/>
                <a:gd name="connsiteY16" fmla="*/ 203546 h 752915"/>
                <a:gd name="connsiteX17" fmla="*/ 1830 w 577404"/>
                <a:gd name="connsiteY17" fmla="*/ 190975 h 752915"/>
                <a:gd name="connsiteX18" fmla="*/ 1888 w 577404"/>
                <a:gd name="connsiteY18" fmla="*/ 183073 h 752915"/>
                <a:gd name="connsiteX19" fmla="*/ 0 w 577404"/>
                <a:gd name="connsiteY19" fmla="*/ 171699 h 752915"/>
                <a:gd name="connsiteX20" fmla="*/ 84559 w 577404"/>
                <a:gd name="connsiteY20" fmla="*/ 47772 h 752915"/>
                <a:gd name="connsiteX21" fmla="*/ 230518 w 577404"/>
                <a:gd name="connsiteY21" fmla="*/ 0 h 752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77404" h="752915">
                  <a:moveTo>
                    <a:pt x="577404" y="171699"/>
                  </a:moveTo>
                  <a:cubicBezTo>
                    <a:pt x="577404" y="220095"/>
                    <a:pt x="545090" y="263910"/>
                    <a:pt x="492846" y="295626"/>
                  </a:cubicBezTo>
                  <a:lnTo>
                    <a:pt x="412258" y="328610"/>
                  </a:lnTo>
                  <a:lnTo>
                    <a:pt x="450761" y="380132"/>
                  </a:lnTo>
                  <a:cubicBezTo>
                    <a:pt x="471898" y="416710"/>
                    <a:pt x="481422" y="449940"/>
                    <a:pt x="476512" y="474945"/>
                  </a:cubicBezTo>
                  <a:lnTo>
                    <a:pt x="473814" y="481009"/>
                  </a:lnTo>
                  <a:lnTo>
                    <a:pt x="472117" y="498006"/>
                  </a:lnTo>
                  <a:cubicBezTo>
                    <a:pt x="460109" y="537398"/>
                    <a:pt x="396803" y="537432"/>
                    <a:pt x="298395" y="606532"/>
                  </a:cubicBezTo>
                  <a:cubicBezTo>
                    <a:pt x="185927" y="685505"/>
                    <a:pt x="167516" y="742555"/>
                    <a:pt x="112986" y="752309"/>
                  </a:cubicBezTo>
                  <a:cubicBezTo>
                    <a:pt x="58456" y="762063"/>
                    <a:pt x="26072" y="651002"/>
                    <a:pt x="113997" y="650941"/>
                  </a:cubicBezTo>
                  <a:cubicBezTo>
                    <a:pt x="136627" y="609126"/>
                    <a:pt x="138952" y="539786"/>
                    <a:pt x="227120" y="478753"/>
                  </a:cubicBezTo>
                  <a:lnTo>
                    <a:pt x="250693" y="465568"/>
                  </a:lnTo>
                  <a:lnTo>
                    <a:pt x="167597" y="410826"/>
                  </a:lnTo>
                  <a:cubicBezTo>
                    <a:pt x="89099" y="349435"/>
                    <a:pt x="32425" y="279280"/>
                    <a:pt x="10623" y="222940"/>
                  </a:cubicBezTo>
                  <a:lnTo>
                    <a:pt x="6684" y="208622"/>
                  </a:lnTo>
                  <a:lnTo>
                    <a:pt x="5865" y="207020"/>
                  </a:lnTo>
                  <a:lnTo>
                    <a:pt x="5289" y="203546"/>
                  </a:lnTo>
                  <a:lnTo>
                    <a:pt x="1830" y="190975"/>
                  </a:lnTo>
                  <a:cubicBezTo>
                    <a:pt x="1849" y="188341"/>
                    <a:pt x="1869" y="185707"/>
                    <a:pt x="1888" y="183073"/>
                  </a:cubicBezTo>
                  <a:lnTo>
                    <a:pt x="0" y="171699"/>
                  </a:lnTo>
                  <a:cubicBezTo>
                    <a:pt x="0" y="123303"/>
                    <a:pt x="32314" y="79488"/>
                    <a:pt x="84559" y="47772"/>
                  </a:cubicBezTo>
                  <a:cubicBezTo>
                    <a:pt x="123742" y="23985"/>
                    <a:pt x="174137" y="7004"/>
                    <a:pt x="230518" y="0"/>
                  </a:cubicBezTo>
                </a:path>
              </a:pathLst>
            </a:cu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FFBF1187-0E3E-460C-BC4B-4EDF2320D6C3}"/>
                </a:ext>
              </a:extLst>
            </p:cNvPr>
            <p:cNvSpPr/>
            <p:nvPr/>
          </p:nvSpPr>
          <p:spPr>
            <a:xfrm rot="3579406">
              <a:off x="5399099" y="1282541"/>
              <a:ext cx="620546" cy="425523"/>
            </a:xfrm>
            <a:custGeom>
              <a:avLst/>
              <a:gdLst>
                <a:gd name="connsiteX0" fmla="*/ 114136 w 620546"/>
                <a:gd name="connsiteY0" fmla="*/ 0 h 614364"/>
                <a:gd name="connsiteX1" fmla="*/ 129938 w 620546"/>
                <a:gd name="connsiteY1" fmla="*/ 3633 h 614364"/>
                <a:gd name="connsiteX2" fmla="*/ 131416 w 620546"/>
                <a:gd name="connsiteY2" fmla="*/ 4706 h 614364"/>
                <a:gd name="connsiteX3" fmla="*/ 153339 w 620546"/>
                <a:gd name="connsiteY3" fmla="*/ 2611 h 614364"/>
                <a:gd name="connsiteX4" fmla="*/ 507543 w 620546"/>
                <a:gd name="connsiteY4" fmla="*/ 136513 h 614364"/>
                <a:gd name="connsiteX5" fmla="*/ 609172 w 620546"/>
                <a:gd name="connsiteY5" fmla="*/ 338169 h 614364"/>
                <a:gd name="connsiteX6" fmla="*/ 383718 w 620546"/>
                <a:gd name="connsiteY6" fmla="*/ 350984 h 614364"/>
                <a:gd name="connsiteX7" fmla="*/ 291021 w 620546"/>
                <a:gd name="connsiteY7" fmla="*/ 290566 h 614364"/>
                <a:gd name="connsiteX8" fmla="*/ 209768 w 620546"/>
                <a:gd name="connsiteY8" fmla="*/ 226528 h 614364"/>
                <a:gd name="connsiteX9" fmla="*/ 212440 w 620546"/>
                <a:gd name="connsiteY9" fmla="*/ 245052 h 614364"/>
                <a:gd name="connsiteX10" fmla="*/ 223837 w 620546"/>
                <a:gd name="connsiteY10" fmla="*/ 425523 h 614364"/>
                <a:gd name="connsiteX11" fmla="*/ 111919 w 620546"/>
                <a:gd name="connsiteY11" fmla="*/ 614364 h 614364"/>
                <a:gd name="connsiteX12" fmla="*/ 0 w 620546"/>
                <a:gd name="connsiteY12" fmla="*/ 425523 h 614364"/>
                <a:gd name="connsiteX13" fmla="*/ 114136 w 620546"/>
                <a:gd name="connsiteY13" fmla="*/ 0 h 614364"/>
                <a:gd name="connsiteX0" fmla="*/ 111919 w 620546"/>
                <a:gd name="connsiteY0" fmla="*/ 614364 h 705804"/>
                <a:gd name="connsiteX1" fmla="*/ 0 w 620546"/>
                <a:gd name="connsiteY1" fmla="*/ 425523 h 705804"/>
                <a:gd name="connsiteX2" fmla="*/ 114136 w 620546"/>
                <a:gd name="connsiteY2" fmla="*/ 0 h 705804"/>
                <a:gd name="connsiteX3" fmla="*/ 129938 w 620546"/>
                <a:gd name="connsiteY3" fmla="*/ 3633 h 705804"/>
                <a:gd name="connsiteX4" fmla="*/ 131416 w 620546"/>
                <a:gd name="connsiteY4" fmla="*/ 4706 h 705804"/>
                <a:gd name="connsiteX5" fmla="*/ 153339 w 620546"/>
                <a:gd name="connsiteY5" fmla="*/ 2611 h 705804"/>
                <a:gd name="connsiteX6" fmla="*/ 507543 w 620546"/>
                <a:gd name="connsiteY6" fmla="*/ 136513 h 705804"/>
                <a:gd name="connsiteX7" fmla="*/ 609172 w 620546"/>
                <a:gd name="connsiteY7" fmla="*/ 338169 h 705804"/>
                <a:gd name="connsiteX8" fmla="*/ 383718 w 620546"/>
                <a:gd name="connsiteY8" fmla="*/ 350984 h 705804"/>
                <a:gd name="connsiteX9" fmla="*/ 291021 w 620546"/>
                <a:gd name="connsiteY9" fmla="*/ 290566 h 705804"/>
                <a:gd name="connsiteX10" fmla="*/ 209768 w 620546"/>
                <a:gd name="connsiteY10" fmla="*/ 226528 h 705804"/>
                <a:gd name="connsiteX11" fmla="*/ 212440 w 620546"/>
                <a:gd name="connsiteY11" fmla="*/ 245052 h 705804"/>
                <a:gd name="connsiteX12" fmla="*/ 223837 w 620546"/>
                <a:gd name="connsiteY12" fmla="*/ 425523 h 705804"/>
                <a:gd name="connsiteX13" fmla="*/ 203359 w 620546"/>
                <a:gd name="connsiteY13" fmla="*/ 705804 h 705804"/>
                <a:gd name="connsiteX0" fmla="*/ 111919 w 620546"/>
                <a:gd name="connsiteY0" fmla="*/ 614364 h 614364"/>
                <a:gd name="connsiteX1" fmla="*/ 0 w 620546"/>
                <a:gd name="connsiteY1" fmla="*/ 425523 h 614364"/>
                <a:gd name="connsiteX2" fmla="*/ 114136 w 620546"/>
                <a:gd name="connsiteY2" fmla="*/ 0 h 614364"/>
                <a:gd name="connsiteX3" fmla="*/ 129938 w 620546"/>
                <a:gd name="connsiteY3" fmla="*/ 3633 h 614364"/>
                <a:gd name="connsiteX4" fmla="*/ 131416 w 620546"/>
                <a:gd name="connsiteY4" fmla="*/ 4706 h 614364"/>
                <a:gd name="connsiteX5" fmla="*/ 153339 w 620546"/>
                <a:gd name="connsiteY5" fmla="*/ 2611 h 614364"/>
                <a:gd name="connsiteX6" fmla="*/ 507543 w 620546"/>
                <a:gd name="connsiteY6" fmla="*/ 136513 h 614364"/>
                <a:gd name="connsiteX7" fmla="*/ 609172 w 620546"/>
                <a:gd name="connsiteY7" fmla="*/ 338169 h 614364"/>
                <a:gd name="connsiteX8" fmla="*/ 383718 w 620546"/>
                <a:gd name="connsiteY8" fmla="*/ 350984 h 614364"/>
                <a:gd name="connsiteX9" fmla="*/ 291021 w 620546"/>
                <a:gd name="connsiteY9" fmla="*/ 290566 h 614364"/>
                <a:gd name="connsiteX10" fmla="*/ 209768 w 620546"/>
                <a:gd name="connsiteY10" fmla="*/ 226528 h 614364"/>
                <a:gd name="connsiteX11" fmla="*/ 212440 w 620546"/>
                <a:gd name="connsiteY11" fmla="*/ 245052 h 614364"/>
                <a:gd name="connsiteX12" fmla="*/ 223837 w 620546"/>
                <a:gd name="connsiteY12" fmla="*/ 425523 h 614364"/>
                <a:gd name="connsiteX0" fmla="*/ 0 w 620546"/>
                <a:gd name="connsiteY0" fmla="*/ 425523 h 425523"/>
                <a:gd name="connsiteX1" fmla="*/ 114136 w 620546"/>
                <a:gd name="connsiteY1" fmla="*/ 0 h 425523"/>
                <a:gd name="connsiteX2" fmla="*/ 129938 w 620546"/>
                <a:gd name="connsiteY2" fmla="*/ 3633 h 425523"/>
                <a:gd name="connsiteX3" fmla="*/ 131416 w 620546"/>
                <a:gd name="connsiteY3" fmla="*/ 4706 h 425523"/>
                <a:gd name="connsiteX4" fmla="*/ 153339 w 620546"/>
                <a:gd name="connsiteY4" fmla="*/ 2611 h 425523"/>
                <a:gd name="connsiteX5" fmla="*/ 507543 w 620546"/>
                <a:gd name="connsiteY5" fmla="*/ 136513 h 425523"/>
                <a:gd name="connsiteX6" fmla="*/ 609172 w 620546"/>
                <a:gd name="connsiteY6" fmla="*/ 338169 h 425523"/>
                <a:gd name="connsiteX7" fmla="*/ 383718 w 620546"/>
                <a:gd name="connsiteY7" fmla="*/ 350984 h 425523"/>
                <a:gd name="connsiteX8" fmla="*/ 291021 w 620546"/>
                <a:gd name="connsiteY8" fmla="*/ 290566 h 425523"/>
                <a:gd name="connsiteX9" fmla="*/ 209768 w 620546"/>
                <a:gd name="connsiteY9" fmla="*/ 226528 h 425523"/>
                <a:gd name="connsiteX10" fmla="*/ 212440 w 620546"/>
                <a:gd name="connsiteY10" fmla="*/ 245052 h 425523"/>
                <a:gd name="connsiteX11" fmla="*/ 223837 w 620546"/>
                <a:gd name="connsiteY11" fmla="*/ 425523 h 425523"/>
                <a:gd name="connsiteX0" fmla="*/ 0 w 620546"/>
                <a:gd name="connsiteY0" fmla="*/ 425523 h 425523"/>
                <a:gd name="connsiteX1" fmla="*/ 114136 w 620546"/>
                <a:gd name="connsiteY1" fmla="*/ 0 h 425523"/>
                <a:gd name="connsiteX2" fmla="*/ 129938 w 620546"/>
                <a:gd name="connsiteY2" fmla="*/ 3633 h 425523"/>
                <a:gd name="connsiteX3" fmla="*/ 153339 w 620546"/>
                <a:gd name="connsiteY3" fmla="*/ 2611 h 425523"/>
                <a:gd name="connsiteX4" fmla="*/ 507543 w 620546"/>
                <a:gd name="connsiteY4" fmla="*/ 136513 h 425523"/>
                <a:gd name="connsiteX5" fmla="*/ 609172 w 620546"/>
                <a:gd name="connsiteY5" fmla="*/ 338169 h 425523"/>
                <a:gd name="connsiteX6" fmla="*/ 383718 w 620546"/>
                <a:gd name="connsiteY6" fmla="*/ 350984 h 425523"/>
                <a:gd name="connsiteX7" fmla="*/ 291021 w 620546"/>
                <a:gd name="connsiteY7" fmla="*/ 290566 h 425523"/>
                <a:gd name="connsiteX8" fmla="*/ 209768 w 620546"/>
                <a:gd name="connsiteY8" fmla="*/ 226528 h 425523"/>
                <a:gd name="connsiteX9" fmla="*/ 212440 w 620546"/>
                <a:gd name="connsiteY9" fmla="*/ 245052 h 425523"/>
                <a:gd name="connsiteX10" fmla="*/ 223837 w 620546"/>
                <a:gd name="connsiteY10" fmla="*/ 425523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0546" h="425523">
                  <a:moveTo>
                    <a:pt x="0" y="425523"/>
                  </a:moveTo>
                  <a:cubicBezTo>
                    <a:pt x="0" y="321229"/>
                    <a:pt x="25720" y="0"/>
                    <a:pt x="114136" y="0"/>
                  </a:cubicBezTo>
                  <a:cubicBezTo>
                    <a:pt x="119662" y="0"/>
                    <a:pt x="124925" y="1255"/>
                    <a:pt x="129938" y="3633"/>
                  </a:cubicBezTo>
                  <a:lnTo>
                    <a:pt x="153339" y="2611"/>
                  </a:lnTo>
                  <a:cubicBezTo>
                    <a:pt x="259760" y="8752"/>
                    <a:pt x="439802" y="97403"/>
                    <a:pt x="507543" y="136513"/>
                  </a:cubicBezTo>
                  <a:cubicBezTo>
                    <a:pt x="597864" y="188660"/>
                    <a:pt x="643365" y="278945"/>
                    <a:pt x="609172" y="338169"/>
                  </a:cubicBezTo>
                  <a:cubicBezTo>
                    <a:pt x="574979" y="397393"/>
                    <a:pt x="474040" y="403131"/>
                    <a:pt x="383718" y="350984"/>
                  </a:cubicBezTo>
                  <a:cubicBezTo>
                    <a:pt x="361138" y="337947"/>
                    <a:pt x="327705" y="316591"/>
                    <a:pt x="291021" y="290566"/>
                  </a:cubicBezTo>
                  <a:lnTo>
                    <a:pt x="209768" y="226528"/>
                  </a:lnTo>
                  <a:lnTo>
                    <a:pt x="212440" y="245052"/>
                  </a:lnTo>
                  <a:cubicBezTo>
                    <a:pt x="220844" y="316796"/>
                    <a:pt x="223837" y="386412"/>
                    <a:pt x="223837" y="425523"/>
                  </a:cubicBezTo>
                </a:path>
              </a:pathLst>
            </a:cu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0" name="フリーフォーム: 図形 529">
              <a:extLst>
                <a:ext uri="{FF2B5EF4-FFF2-40B4-BE49-F238E27FC236}">
                  <a16:creationId xmlns:a16="http://schemas.microsoft.com/office/drawing/2014/main" id="{F7DB28D2-9892-4B1A-A37F-54BABD39C468}"/>
                </a:ext>
              </a:extLst>
            </p:cNvPr>
            <p:cNvSpPr/>
            <p:nvPr/>
          </p:nvSpPr>
          <p:spPr>
            <a:xfrm rot="710016">
              <a:off x="4104297" y="1873499"/>
              <a:ext cx="950665" cy="331476"/>
            </a:xfrm>
            <a:custGeom>
              <a:avLst/>
              <a:gdLst>
                <a:gd name="connsiteX0" fmla="*/ 97039 w 950665"/>
                <a:gd name="connsiteY0" fmla="*/ 4530 h 331476"/>
                <a:gd name="connsiteX1" fmla="*/ 158884 w 950665"/>
                <a:gd name="connsiteY1" fmla="*/ 0 h 331476"/>
                <a:gd name="connsiteX2" fmla="*/ 305283 w 950665"/>
                <a:gd name="connsiteY2" fmla="*/ 35207 h 331476"/>
                <a:gd name="connsiteX3" fmla="*/ 305760 w 950665"/>
                <a:gd name="connsiteY3" fmla="*/ 36066 h 331476"/>
                <a:gd name="connsiteX4" fmla="*/ 335260 w 950665"/>
                <a:gd name="connsiteY4" fmla="*/ 41659 h 331476"/>
                <a:gd name="connsiteX5" fmla="*/ 374905 w 950665"/>
                <a:gd name="connsiteY5" fmla="*/ 64249 h 331476"/>
                <a:gd name="connsiteX6" fmla="*/ 390744 w 950665"/>
                <a:gd name="connsiteY6" fmla="*/ 80620 h 331476"/>
                <a:gd name="connsiteX7" fmla="*/ 950665 w 950665"/>
                <a:gd name="connsiteY7" fmla="*/ 166604 h 331476"/>
                <a:gd name="connsiteX8" fmla="*/ 943956 w 950665"/>
                <a:gd name="connsiteY8" fmla="*/ 261519 h 331476"/>
                <a:gd name="connsiteX9" fmla="*/ 400427 w 950665"/>
                <a:gd name="connsiteY9" fmla="*/ 267634 h 331476"/>
                <a:gd name="connsiteX10" fmla="*/ 386311 w 950665"/>
                <a:gd name="connsiteY10" fmla="*/ 287298 h 331476"/>
                <a:gd name="connsiteX11" fmla="*/ 272744 w 950665"/>
                <a:gd name="connsiteY11" fmla="*/ 331476 h 331476"/>
                <a:gd name="connsiteX12" fmla="*/ 112136 w 950665"/>
                <a:gd name="connsiteY12" fmla="*/ 180641 h 331476"/>
                <a:gd name="connsiteX13" fmla="*/ 124757 w 950665"/>
                <a:gd name="connsiteY13" fmla="*/ 121929 h 331476"/>
                <a:gd name="connsiteX14" fmla="*/ 130990 w 950665"/>
                <a:gd name="connsiteY14" fmla="*/ 113247 h 331476"/>
                <a:gd name="connsiteX15" fmla="*/ 97039 w 950665"/>
                <a:gd name="connsiteY15" fmla="*/ 110760 h 331476"/>
                <a:gd name="connsiteX16" fmla="*/ 0 w 950665"/>
                <a:gd name="connsiteY16" fmla="*/ 57645 h 331476"/>
                <a:gd name="connsiteX17" fmla="*/ 97039 w 950665"/>
                <a:gd name="connsiteY17" fmla="*/ 4530 h 331476"/>
                <a:gd name="connsiteX0" fmla="*/ 97039 w 1174240"/>
                <a:gd name="connsiteY0" fmla="*/ 4530 h 331476"/>
                <a:gd name="connsiteX1" fmla="*/ 158884 w 1174240"/>
                <a:gd name="connsiteY1" fmla="*/ 0 h 331476"/>
                <a:gd name="connsiteX2" fmla="*/ 305283 w 1174240"/>
                <a:gd name="connsiteY2" fmla="*/ 35207 h 331476"/>
                <a:gd name="connsiteX3" fmla="*/ 305760 w 1174240"/>
                <a:gd name="connsiteY3" fmla="*/ 36066 h 331476"/>
                <a:gd name="connsiteX4" fmla="*/ 335260 w 1174240"/>
                <a:gd name="connsiteY4" fmla="*/ 41659 h 331476"/>
                <a:gd name="connsiteX5" fmla="*/ 374905 w 1174240"/>
                <a:gd name="connsiteY5" fmla="*/ 64249 h 331476"/>
                <a:gd name="connsiteX6" fmla="*/ 390744 w 1174240"/>
                <a:gd name="connsiteY6" fmla="*/ 80620 h 331476"/>
                <a:gd name="connsiteX7" fmla="*/ 950665 w 1174240"/>
                <a:gd name="connsiteY7" fmla="*/ 166604 h 331476"/>
                <a:gd name="connsiteX8" fmla="*/ 1174198 w 1174240"/>
                <a:gd name="connsiteY8" fmla="*/ 216241 h 331476"/>
                <a:gd name="connsiteX9" fmla="*/ 943956 w 1174240"/>
                <a:gd name="connsiteY9" fmla="*/ 261519 h 331476"/>
                <a:gd name="connsiteX10" fmla="*/ 400427 w 1174240"/>
                <a:gd name="connsiteY10" fmla="*/ 267634 h 331476"/>
                <a:gd name="connsiteX11" fmla="*/ 386311 w 1174240"/>
                <a:gd name="connsiteY11" fmla="*/ 287298 h 331476"/>
                <a:gd name="connsiteX12" fmla="*/ 272744 w 1174240"/>
                <a:gd name="connsiteY12" fmla="*/ 331476 h 331476"/>
                <a:gd name="connsiteX13" fmla="*/ 112136 w 1174240"/>
                <a:gd name="connsiteY13" fmla="*/ 180641 h 331476"/>
                <a:gd name="connsiteX14" fmla="*/ 124757 w 1174240"/>
                <a:gd name="connsiteY14" fmla="*/ 121929 h 331476"/>
                <a:gd name="connsiteX15" fmla="*/ 130990 w 1174240"/>
                <a:gd name="connsiteY15" fmla="*/ 113247 h 331476"/>
                <a:gd name="connsiteX16" fmla="*/ 97039 w 1174240"/>
                <a:gd name="connsiteY16" fmla="*/ 110760 h 331476"/>
                <a:gd name="connsiteX17" fmla="*/ 0 w 1174240"/>
                <a:gd name="connsiteY17" fmla="*/ 57645 h 331476"/>
                <a:gd name="connsiteX18" fmla="*/ 97039 w 1174240"/>
                <a:gd name="connsiteY18" fmla="*/ 4530 h 331476"/>
                <a:gd name="connsiteX0" fmla="*/ 1174198 w 1265638"/>
                <a:gd name="connsiteY0" fmla="*/ 216241 h 331476"/>
                <a:gd name="connsiteX1" fmla="*/ 943956 w 1265638"/>
                <a:gd name="connsiteY1" fmla="*/ 261519 h 331476"/>
                <a:gd name="connsiteX2" fmla="*/ 400427 w 1265638"/>
                <a:gd name="connsiteY2" fmla="*/ 267634 h 331476"/>
                <a:gd name="connsiteX3" fmla="*/ 386311 w 1265638"/>
                <a:gd name="connsiteY3" fmla="*/ 287298 h 331476"/>
                <a:gd name="connsiteX4" fmla="*/ 272744 w 1265638"/>
                <a:gd name="connsiteY4" fmla="*/ 331476 h 331476"/>
                <a:gd name="connsiteX5" fmla="*/ 112136 w 1265638"/>
                <a:gd name="connsiteY5" fmla="*/ 180641 h 331476"/>
                <a:gd name="connsiteX6" fmla="*/ 124757 w 1265638"/>
                <a:gd name="connsiteY6" fmla="*/ 121929 h 331476"/>
                <a:gd name="connsiteX7" fmla="*/ 130990 w 1265638"/>
                <a:gd name="connsiteY7" fmla="*/ 113247 h 331476"/>
                <a:gd name="connsiteX8" fmla="*/ 97039 w 1265638"/>
                <a:gd name="connsiteY8" fmla="*/ 110760 h 331476"/>
                <a:gd name="connsiteX9" fmla="*/ 0 w 1265638"/>
                <a:gd name="connsiteY9" fmla="*/ 57645 h 331476"/>
                <a:gd name="connsiteX10" fmla="*/ 97039 w 1265638"/>
                <a:gd name="connsiteY10" fmla="*/ 4530 h 331476"/>
                <a:gd name="connsiteX11" fmla="*/ 158884 w 1265638"/>
                <a:gd name="connsiteY11" fmla="*/ 0 h 331476"/>
                <a:gd name="connsiteX12" fmla="*/ 305283 w 1265638"/>
                <a:gd name="connsiteY12" fmla="*/ 35207 h 331476"/>
                <a:gd name="connsiteX13" fmla="*/ 305760 w 1265638"/>
                <a:gd name="connsiteY13" fmla="*/ 36066 h 331476"/>
                <a:gd name="connsiteX14" fmla="*/ 335260 w 1265638"/>
                <a:gd name="connsiteY14" fmla="*/ 41659 h 331476"/>
                <a:gd name="connsiteX15" fmla="*/ 374905 w 1265638"/>
                <a:gd name="connsiteY15" fmla="*/ 64249 h 331476"/>
                <a:gd name="connsiteX16" fmla="*/ 390744 w 1265638"/>
                <a:gd name="connsiteY16" fmla="*/ 80620 h 331476"/>
                <a:gd name="connsiteX17" fmla="*/ 950665 w 1265638"/>
                <a:gd name="connsiteY17" fmla="*/ 166604 h 331476"/>
                <a:gd name="connsiteX18" fmla="*/ 1265638 w 1265638"/>
                <a:gd name="connsiteY18" fmla="*/ 307681 h 331476"/>
                <a:gd name="connsiteX0" fmla="*/ 943956 w 1265638"/>
                <a:gd name="connsiteY0" fmla="*/ 261519 h 331476"/>
                <a:gd name="connsiteX1" fmla="*/ 400427 w 1265638"/>
                <a:gd name="connsiteY1" fmla="*/ 267634 h 331476"/>
                <a:gd name="connsiteX2" fmla="*/ 386311 w 1265638"/>
                <a:gd name="connsiteY2" fmla="*/ 287298 h 331476"/>
                <a:gd name="connsiteX3" fmla="*/ 272744 w 1265638"/>
                <a:gd name="connsiteY3" fmla="*/ 331476 h 331476"/>
                <a:gd name="connsiteX4" fmla="*/ 112136 w 1265638"/>
                <a:gd name="connsiteY4" fmla="*/ 180641 h 331476"/>
                <a:gd name="connsiteX5" fmla="*/ 124757 w 1265638"/>
                <a:gd name="connsiteY5" fmla="*/ 121929 h 331476"/>
                <a:gd name="connsiteX6" fmla="*/ 130990 w 1265638"/>
                <a:gd name="connsiteY6" fmla="*/ 113247 h 331476"/>
                <a:gd name="connsiteX7" fmla="*/ 97039 w 1265638"/>
                <a:gd name="connsiteY7" fmla="*/ 110760 h 331476"/>
                <a:gd name="connsiteX8" fmla="*/ 0 w 1265638"/>
                <a:gd name="connsiteY8" fmla="*/ 57645 h 331476"/>
                <a:gd name="connsiteX9" fmla="*/ 97039 w 1265638"/>
                <a:gd name="connsiteY9" fmla="*/ 4530 h 331476"/>
                <a:gd name="connsiteX10" fmla="*/ 158884 w 1265638"/>
                <a:gd name="connsiteY10" fmla="*/ 0 h 331476"/>
                <a:gd name="connsiteX11" fmla="*/ 305283 w 1265638"/>
                <a:gd name="connsiteY11" fmla="*/ 35207 h 331476"/>
                <a:gd name="connsiteX12" fmla="*/ 305760 w 1265638"/>
                <a:gd name="connsiteY12" fmla="*/ 36066 h 331476"/>
                <a:gd name="connsiteX13" fmla="*/ 335260 w 1265638"/>
                <a:gd name="connsiteY13" fmla="*/ 41659 h 331476"/>
                <a:gd name="connsiteX14" fmla="*/ 374905 w 1265638"/>
                <a:gd name="connsiteY14" fmla="*/ 64249 h 331476"/>
                <a:gd name="connsiteX15" fmla="*/ 390744 w 1265638"/>
                <a:gd name="connsiteY15" fmla="*/ 80620 h 331476"/>
                <a:gd name="connsiteX16" fmla="*/ 950665 w 1265638"/>
                <a:gd name="connsiteY16" fmla="*/ 166604 h 331476"/>
                <a:gd name="connsiteX17" fmla="*/ 1265638 w 1265638"/>
                <a:gd name="connsiteY17" fmla="*/ 307681 h 331476"/>
                <a:gd name="connsiteX0" fmla="*/ 943956 w 950665"/>
                <a:gd name="connsiteY0" fmla="*/ 261519 h 331476"/>
                <a:gd name="connsiteX1" fmla="*/ 400427 w 950665"/>
                <a:gd name="connsiteY1" fmla="*/ 267634 h 331476"/>
                <a:gd name="connsiteX2" fmla="*/ 386311 w 950665"/>
                <a:gd name="connsiteY2" fmla="*/ 287298 h 331476"/>
                <a:gd name="connsiteX3" fmla="*/ 272744 w 950665"/>
                <a:gd name="connsiteY3" fmla="*/ 331476 h 331476"/>
                <a:gd name="connsiteX4" fmla="*/ 112136 w 950665"/>
                <a:gd name="connsiteY4" fmla="*/ 180641 h 331476"/>
                <a:gd name="connsiteX5" fmla="*/ 124757 w 950665"/>
                <a:gd name="connsiteY5" fmla="*/ 121929 h 331476"/>
                <a:gd name="connsiteX6" fmla="*/ 130990 w 950665"/>
                <a:gd name="connsiteY6" fmla="*/ 113247 h 331476"/>
                <a:gd name="connsiteX7" fmla="*/ 97039 w 950665"/>
                <a:gd name="connsiteY7" fmla="*/ 110760 h 331476"/>
                <a:gd name="connsiteX8" fmla="*/ 0 w 950665"/>
                <a:gd name="connsiteY8" fmla="*/ 57645 h 331476"/>
                <a:gd name="connsiteX9" fmla="*/ 97039 w 950665"/>
                <a:gd name="connsiteY9" fmla="*/ 4530 h 331476"/>
                <a:gd name="connsiteX10" fmla="*/ 158884 w 950665"/>
                <a:gd name="connsiteY10" fmla="*/ 0 h 331476"/>
                <a:gd name="connsiteX11" fmla="*/ 305283 w 950665"/>
                <a:gd name="connsiteY11" fmla="*/ 35207 h 331476"/>
                <a:gd name="connsiteX12" fmla="*/ 305760 w 950665"/>
                <a:gd name="connsiteY12" fmla="*/ 36066 h 331476"/>
                <a:gd name="connsiteX13" fmla="*/ 335260 w 950665"/>
                <a:gd name="connsiteY13" fmla="*/ 41659 h 331476"/>
                <a:gd name="connsiteX14" fmla="*/ 374905 w 950665"/>
                <a:gd name="connsiteY14" fmla="*/ 64249 h 331476"/>
                <a:gd name="connsiteX15" fmla="*/ 390744 w 950665"/>
                <a:gd name="connsiteY15" fmla="*/ 80620 h 331476"/>
                <a:gd name="connsiteX16" fmla="*/ 950665 w 950665"/>
                <a:gd name="connsiteY16" fmla="*/ 166604 h 331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50665" h="331476">
                  <a:moveTo>
                    <a:pt x="943956" y="261519"/>
                  </a:moveTo>
                  <a:lnTo>
                    <a:pt x="400427" y="267634"/>
                  </a:lnTo>
                  <a:lnTo>
                    <a:pt x="386311" y="287298"/>
                  </a:lnTo>
                  <a:cubicBezTo>
                    <a:pt x="357247" y="314593"/>
                    <a:pt x="317094" y="331476"/>
                    <a:pt x="272744" y="331476"/>
                  </a:cubicBezTo>
                  <a:cubicBezTo>
                    <a:pt x="184043" y="331476"/>
                    <a:pt x="112136" y="263945"/>
                    <a:pt x="112136" y="180641"/>
                  </a:cubicBezTo>
                  <a:cubicBezTo>
                    <a:pt x="112136" y="159815"/>
                    <a:pt x="116630" y="139975"/>
                    <a:pt x="124757" y="121929"/>
                  </a:cubicBezTo>
                  <a:lnTo>
                    <a:pt x="130990" y="113247"/>
                  </a:lnTo>
                  <a:lnTo>
                    <a:pt x="97039" y="110760"/>
                  </a:lnTo>
                  <a:cubicBezTo>
                    <a:pt x="40014" y="102009"/>
                    <a:pt x="1" y="81522"/>
                    <a:pt x="0" y="57645"/>
                  </a:cubicBezTo>
                  <a:cubicBezTo>
                    <a:pt x="0" y="33768"/>
                    <a:pt x="40014" y="13282"/>
                    <a:pt x="97039" y="4530"/>
                  </a:cubicBezTo>
                  <a:cubicBezTo>
                    <a:pt x="116048" y="1613"/>
                    <a:pt x="136947" y="0"/>
                    <a:pt x="158884" y="0"/>
                  </a:cubicBezTo>
                  <a:cubicBezTo>
                    <a:pt x="224696" y="0"/>
                    <a:pt x="281163" y="14518"/>
                    <a:pt x="305283" y="35207"/>
                  </a:cubicBezTo>
                  <a:lnTo>
                    <a:pt x="305760" y="36066"/>
                  </a:lnTo>
                  <a:lnTo>
                    <a:pt x="335260" y="41659"/>
                  </a:lnTo>
                  <a:cubicBezTo>
                    <a:pt x="349671" y="47384"/>
                    <a:pt x="363007" y="55027"/>
                    <a:pt x="374905" y="64249"/>
                  </a:cubicBezTo>
                  <a:lnTo>
                    <a:pt x="390744" y="80620"/>
                  </a:lnTo>
                  <a:lnTo>
                    <a:pt x="950665" y="166604"/>
                  </a:lnTo>
                </a:path>
              </a:pathLst>
            </a:cu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1" name="楕円 530">
              <a:extLst>
                <a:ext uri="{FF2B5EF4-FFF2-40B4-BE49-F238E27FC236}">
                  <a16:creationId xmlns:a16="http://schemas.microsoft.com/office/drawing/2014/main" id="{722231DE-D78C-419C-AF30-E3DC4C09BFFF}"/>
                </a:ext>
              </a:extLst>
            </p:cNvPr>
            <p:cNvSpPr/>
            <p:nvPr/>
          </p:nvSpPr>
          <p:spPr>
            <a:xfrm>
              <a:off x="4516967" y="1711189"/>
              <a:ext cx="346329" cy="236018"/>
            </a:xfrm>
            <a:prstGeom prst="ellipse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2" name="楕円 531">
              <a:extLst>
                <a:ext uri="{FF2B5EF4-FFF2-40B4-BE49-F238E27FC236}">
                  <a16:creationId xmlns:a16="http://schemas.microsoft.com/office/drawing/2014/main" id="{A1FA77FA-6FF1-453A-809B-4DF052734335}"/>
                </a:ext>
              </a:extLst>
            </p:cNvPr>
            <p:cNvSpPr/>
            <p:nvPr/>
          </p:nvSpPr>
          <p:spPr>
            <a:xfrm>
              <a:off x="4465434" y="1634453"/>
              <a:ext cx="166265" cy="163035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F9781E64-247C-4D8D-BB0E-753431AF97B6}"/>
                </a:ext>
              </a:extLst>
            </p:cNvPr>
            <p:cNvGrpSpPr/>
            <p:nvPr/>
          </p:nvGrpSpPr>
          <p:grpSpPr>
            <a:xfrm rot="20700000">
              <a:off x="4627395" y="1415667"/>
              <a:ext cx="283574" cy="280697"/>
              <a:chOff x="4635175" y="1459409"/>
              <a:chExt cx="201873" cy="199825"/>
            </a:xfrm>
            <a:solidFill>
              <a:srgbClr val="FFCCCC"/>
            </a:solidFill>
          </p:grpSpPr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3014758C-ABAE-4713-9680-408FD267F38C}"/>
                  </a:ext>
                </a:extLst>
              </p:cNvPr>
              <p:cNvSpPr/>
              <p:nvPr/>
            </p:nvSpPr>
            <p:spPr>
              <a:xfrm>
                <a:off x="4637223" y="1459409"/>
                <a:ext cx="199825" cy="19982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433E6ED8-BC7A-4A02-9435-FC9C2C2409C1}"/>
                  </a:ext>
                </a:extLst>
              </p:cNvPr>
              <p:cNvSpPr/>
              <p:nvPr/>
            </p:nvSpPr>
            <p:spPr>
              <a:xfrm>
                <a:off x="4643723" y="1508461"/>
                <a:ext cx="123333" cy="1233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90D44B8A-FB74-4E38-8A92-6145A17D6DB9}"/>
                  </a:ext>
                </a:extLst>
              </p:cNvPr>
              <p:cNvSpPr/>
              <p:nvPr/>
            </p:nvSpPr>
            <p:spPr>
              <a:xfrm>
                <a:off x="4635175" y="1459409"/>
                <a:ext cx="189125" cy="102313"/>
              </a:xfrm>
              <a:custGeom>
                <a:avLst/>
                <a:gdLst>
                  <a:gd name="connsiteX0" fmla="*/ 99913 w 189125"/>
                  <a:gd name="connsiteY0" fmla="*/ 0 h 102313"/>
                  <a:gd name="connsiteX1" fmla="*/ 170562 w 189125"/>
                  <a:gd name="connsiteY1" fmla="*/ 29264 h 102313"/>
                  <a:gd name="connsiteX2" fmla="*/ 189125 w 189125"/>
                  <a:gd name="connsiteY2" fmla="*/ 56796 h 102313"/>
                  <a:gd name="connsiteX3" fmla="*/ 485 w 189125"/>
                  <a:gd name="connsiteY3" fmla="*/ 102313 h 102313"/>
                  <a:gd name="connsiteX4" fmla="*/ 0 w 189125"/>
                  <a:gd name="connsiteY4" fmla="*/ 99913 h 102313"/>
                  <a:gd name="connsiteX5" fmla="*/ 99913 w 189125"/>
                  <a:gd name="connsiteY5" fmla="*/ 0 h 10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9125" h="102313">
                    <a:moveTo>
                      <a:pt x="99913" y="0"/>
                    </a:moveTo>
                    <a:cubicBezTo>
                      <a:pt x="127503" y="0"/>
                      <a:pt x="152482" y="11183"/>
                      <a:pt x="170562" y="29264"/>
                    </a:cubicBezTo>
                    <a:lnTo>
                      <a:pt x="189125" y="56796"/>
                    </a:lnTo>
                    <a:lnTo>
                      <a:pt x="485" y="102313"/>
                    </a:lnTo>
                    <a:lnTo>
                      <a:pt x="0" y="99913"/>
                    </a:lnTo>
                    <a:cubicBezTo>
                      <a:pt x="0" y="44733"/>
                      <a:pt x="44733" y="0"/>
                      <a:pt x="99913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537" name="テキスト ボックス 536">
            <a:extLst>
              <a:ext uri="{FF2B5EF4-FFF2-40B4-BE49-F238E27FC236}">
                <a16:creationId xmlns:a16="http://schemas.microsoft.com/office/drawing/2014/main" id="{387B10B1-304C-4CF6-A10B-EF9B3478BA54}"/>
              </a:ext>
            </a:extLst>
          </p:cNvPr>
          <p:cNvSpPr txBox="1"/>
          <p:nvPr/>
        </p:nvSpPr>
        <p:spPr>
          <a:xfrm>
            <a:off x="447465" y="600775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因幡の白兎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8" name="吹き出し: 円形 537">
            <a:extLst>
              <a:ext uri="{FF2B5EF4-FFF2-40B4-BE49-F238E27FC236}">
                <a16:creationId xmlns:a16="http://schemas.microsoft.com/office/drawing/2014/main" id="{1A180705-FD05-41EB-A8BF-8F5CA5395893}"/>
              </a:ext>
            </a:extLst>
          </p:cNvPr>
          <p:cNvSpPr/>
          <p:nvPr/>
        </p:nvSpPr>
        <p:spPr>
          <a:xfrm>
            <a:off x="272857" y="4166557"/>
            <a:ext cx="1219513" cy="564067"/>
          </a:xfrm>
          <a:prstGeom prst="wedgeEllipseCallout">
            <a:avLst>
              <a:gd name="adj1" fmla="val -17653"/>
              <a:gd name="adj2" fmla="val 10358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ワニなのか</a:t>
            </a:r>
            <a:endParaRPr kumimoji="1" lang="en-US" altLang="ja-JP" sz="10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サメなのか</a:t>
            </a:r>
          </a:p>
        </p:txBody>
      </p:sp>
      <p:grpSp>
        <p:nvGrpSpPr>
          <p:cNvPr id="539" name="グループ化 538">
            <a:extLst>
              <a:ext uri="{FF2B5EF4-FFF2-40B4-BE49-F238E27FC236}">
                <a16:creationId xmlns:a16="http://schemas.microsoft.com/office/drawing/2014/main" id="{634C30FF-C871-49EB-878C-4EFAF3FEC698}"/>
              </a:ext>
            </a:extLst>
          </p:cNvPr>
          <p:cNvGrpSpPr/>
          <p:nvPr/>
        </p:nvGrpSpPr>
        <p:grpSpPr>
          <a:xfrm>
            <a:off x="5757590" y="1924035"/>
            <a:ext cx="1500865" cy="1136735"/>
            <a:chOff x="1416889" y="2088682"/>
            <a:chExt cx="3536111" cy="2678203"/>
          </a:xfrm>
        </p:grpSpPr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C8D4DA71-08D3-41C0-946E-1924C5952AD7}"/>
                </a:ext>
              </a:extLst>
            </p:cNvPr>
            <p:cNvSpPr/>
            <p:nvPr/>
          </p:nvSpPr>
          <p:spPr>
            <a:xfrm flipH="1">
              <a:off x="3946729" y="3949391"/>
              <a:ext cx="948642" cy="817494"/>
            </a:xfrm>
            <a:custGeom>
              <a:avLst/>
              <a:gdLst>
                <a:gd name="connsiteX0" fmla="*/ 716012 w 948642"/>
                <a:gd name="connsiteY0" fmla="*/ 347 h 817494"/>
                <a:gd name="connsiteX1" fmla="*/ 732203 w 948642"/>
                <a:gd name="connsiteY1" fmla="*/ 5876 h 817494"/>
                <a:gd name="connsiteX2" fmla="*/ 762755 w 948642"/>
                <a:gd name="connsiteY2" fmla="*/ 58162 h 817494"/>
                <a:gd name="connsiteX3" fmla="*/ 762923 w 948642"/>
                <a:gd name="connsiteY3" fmla="*/ 58291 h 817494"/>
                <a:gd name="connsiteX4" fmla="*/ 787047 w 948642"/>
                <a:gd name="connsiteY4" fmla="*/ 76801 h 817494"/>
                <a:gd name="connsiteX5" fmla="*/ 801964 w 948642"/>
                <a:gd name="connsiteY5" fmla="*/ 108907 h 817494"/>
                <a:gd name="connsiteX6" fmla="*/ 800209 w 948642"/>
                <a:gd name="connsiteY6" fmla="*/ 163932 h 817494"/>
                <a:gd name="connsiteX7" fmla="*/ 813702 w 948642"/>
                <a:gd name="connsiteY7" fmla="*/ 204000 h 817494"/>
                <a:gd name="connsiteX8" fmla="*/ 813427 w 948642"/>
                <a:gd name="connsiteY8" fmla="*/ 221999 h 817494"/>
                <a:gd name="connsiteX9" fmla="*/ 833897 w 948642"/>
                <a:gd name="connsiteY9" fmla="*/ 217762 h 817494"/>
                <a:gd name="connsiteX10" fmla="*/ 852626 w 948642"/>
                <a:gd name="connsiteY10" fmla="*/ 224157 h 817494"/>
                <a:gd name="connsiteX11" fmla="*/ 887965 w 948642"/>
                <a:gd name="connsiteY11" fmla="*/ 284636 h 817494"/>
                <a:gd name="connsiteX12" fmla="*/ 888160 w 948642"/>
                <a:gd name="connsiteY12" fmla="*/ 284785 h 817494"/>
                <a:gd name="connsiteX13" fmla="*/ 916063 w 948642"/>
                <a:gd name="connsiteY13" fmla="*/ 306195 h 817494"/>
                <a:gd name="connsiteX14" fmla="*/ 933318 w 948642"/>
                <a:gd name="connsiteY14" fmla="*/ 343332 h 817494"/>
                <a:gd name="connsiteX15" fmla="*/ 931288 w 948642"/>
                <a:gd name="connsiteY15" fmla="*/ 406979 h 817494"/>
                <a:gd name="connsiteX16" fmla="*/ 946117 w 948642"/>
                <a:gd name="connsiteY16" fmla="*/ 504295 h 817494"/>
                <a:gd name="connsiteX17" fmla="*/ 876652 w 948642"/>
                <a:gd name="connsiteY17" fmla="*/ 589480 h 817494"/>
                <a:gd name="connsiteX18" fmla="*/ 851784 w 948642"/>
                <a:gd name="connsiteY18" fmla="*/ 662472 h 817494"/>
                <a:gd name="connsiteX19" fmla="*/ 767119 w 948642"/>
                <a:gd name="connsiteY19" fmla="*/ 671310 h 817494"/>
                <a:gd name="connsiteX20" fmla="*/ 706616 w 948642"/>
                <a:gd name="connsiteY20" fmla="*/ 749180 h 817494"/>
                <a:gd name="connsiteX21" fmla="*/ 656672 w 948642"/>
                <a:gd name="connsiteY21" fmla="*/ 744473 h 817494"/>
                <a:gd name="connsiteX22" fmla="*/ 646931 w 948642"/>
                <a:gd name="connsiteY22" fmla="*/ 736801 h 817494"/>
                <a:gd name="connsiteX23" fmla="*/ 632512 w 948642"/>
                <a:gd name="connsiteY23" fmla="*/ 740329 h 817494"/>
                <a:gd name="connsiteX24" fmla="*/ 613906 w 948642"/>
                <a:gd name="connsiteY24" fmla="*/ 737368 h 817494"/>
                <a:gd name="connsiteX25" fmla="*/ 612661 w 948642"/>
                <a:gd name="connsiteY25" fmla="*/ 738607 h 817494"/>
                <a:gd name="connsiteX26" fmla="*/ 548003 w 948642"/>
                <a:gd name="connsiteY26" fmla="*/ 807944 h 817494"/>
                <a:gd name="connsiteX27" fmla="*/ 447599 w 948642"/>
                <a:gd name="connsiteY27" fmla="*/ 774345 h 817494"/>
                <a:gd name="connsiteX28" fmla="*/ 447561 w 948642"/>
                <a:gd name="connsiteY28" fmla="*/ 774364 h 817494"/>
                <a:gd name="connsiteX29" fmla="*/ 413822 w 948642"/>
                <a:gd name="connsiteY29" fmla="*/ 791536 h 817494"/>
                <a:gd name="connsiteX30" fmla="*/ 346053 w 948642"/>
                <a:gd name="connsiteY30" fmla="*/ 741016 h 817494"/>
                <a:gd name="connsiteX31" fmla="*/ 345432 w 948642"/>
                <a:gd name="connsiteY31" fmla="*/ 741347 h 817494"/>
                <a:gd name="connsiteX32" fmla="*/ 318114 w 948642"/>
                <a:gd name="connsiteY32" fmla="*/ 755888 h 817494"/>
                <a:gd name="connsiteX33" fmla="*/ 290751 w 948642"/>
                <a:gd name="connsiteY33" fmla="*/ 755281 h 817494"/>
                <a:gd name="connsiteX34" fmla="*/ 268812 w 948642"/>
                <a:gd name="connsiteY34" fmla="*/ 737103 h 817494"/>
                <a:gd name="connsiteX35" fmla="*/ 266787 w 948642"/>
                <a:gd name="connsiteY35" fmla="*/ 728829 h 817494"/>
                <a:gd name="connsiteX36" fmla="*/ 243458 w 948642"/>
                <a:gd name="connsiteY36" fmla="*/ 721613 h 817494"/>
                <a:gd name="connsiteX37" fmla="*/ 232497 w 948642"/>
                <a:gd name="connsiteY37" fmla="*/ 712981 h 817494"/>
                <a:gd name="connsiteX38" fmla="*/ 229623 w 948642"/>
                <a:gd name="connsiteY38" fmla="*/ 713727 h 817494"/>
                <a:gd name="connsiteX39" fmla="*/ 202675 w 948642"/>
                <a:gd name="connsiteY39" fmla="*/ 704812 h 817494"/>
                <a:gd name="connsiteX40" fmla="*/ 189653 w 948642"/>
                <a:gd name="connsiteY40" fmla="*/ 689909 h 817494"/>
                <a:gd name="connsiteX41" fmla="*/ 188772 w 948642"/>
                <a:gd name="connsiteY41" fmla="*/ 686342 h 817494"/>
                <a:gd name="connsiteX42" fmla="*/ 168176 w 948642"/>
                <a:gd name="connsiteY42" fmla="*/ 696270 h 817494"/>
                <a:gd name="connsiteX43" fmla="*/ 72295 w 948642"/>
                <a:gd name="connsiteY43" fmla="*/ 631827 h 817494"/>
                <a:gd name="connsiteX44" fmla="*/ 14192 w 948642"/>
                <a:gd name="connsiteY44" fmla="*/ 579567 h 817494"/>
                <a:gd name="connsiteX45" fmla="*/ 26608 w 948642"/>
                <a:gd name="connsiteY45" fmla="*/ 509025 h 817494"/>
                <a:gd name="connsiteX46" fmla="*/ 391 w 948642"/>
                <a:gd name="connsiteY46" fmla="*/ 436651 h 817494"/>
                <a:gd name="connsiteX47" fmla="*/ 48269 w 948642"/>
                <a:gd name="connsiteY47" fmla="*/ 372323 h 817494"/>
                <a:gd name="connsiteX48" fmla="*/ 48727 w 948642"/>
                <a:gd name="connsiteY48" fmla="*/ 370627 h 817494"/>
                <a:gd name="connsiteX49" fmla="*/ 70054 w 948642"/>
                <a:gd name="connsiteY49" fmla="*/ 278251 h 817494"/>
                <a:gd name="connsiteX50" fmla="*/ 173806 w 948642"/>
                <a:gd name="connsiteY50" fmla="*/ 257146 h 817494"/>
                <a:gd name="connsiteX51" fmla="*/ 173829 w 948642"/>
                <a:gd name="connsiteY51" fmla="*/ 257111 h 817494"/>
                <a:gd name="connsiteX52" fmla="*/ 194462 w 948642"/>
                <a:gd name="connsiteY52" fmla="*/ 225369 h 817494"/>
                <a:gd name="connsiteX53" fmla="*/ 278412 w 948642"/>
                <a:gd name="connsiteY53" fmla="*/ 235237 h 817494"/>
                <a:gd name="connsiteX54" fmla="*/ 278785 w 948642"/>
                <a:gd name="connsiteY54" fmla="*/ 234640 h 817494"/>
                <a:gd name="connsiteX55" fmla="*/ 295172 w 948642"/>
                <a:gd name="connsiteY55" fmla="*/ 208388 h 817494"/>
                <a:gd name="connsiteX56" fmla="*/ 319172 w 948642"/>
                <a:gd name="connsiteY56" fmla="*/ 195232 h 817494"/>
                <a:gd name="connsiteX57" fmla="*/ 347261 w 948642"/>
                <a:gd name="connsiteY57" fmla="*/ 200005 h 817494"/>
                <a:gd name="connsiteX58" fmla="*/ 353624 w 948642"/>
                <a:gd name="connsiteY58" fmla="*/ 206651 h 817494"/>
                <a:gd name="connsiteX59" fmla="*/ 366231 w 948642"/>
                <a:gd name="connsiteY59" fmla="*/ 171625 h 817494"/>
                <a:gd name="connsiteX60" fmla="*/ 394046 w 948642"/>
                <a:gd name="connsiteY60" fmla="*/ 153734 h 817494"/>
                <a:gd name="connsiteX61" fmla="*/ 394442 w 948642"/>
                <a:gd name="connsiteY61" fmla="*/ 152268 h 817494"/>
                <a:gd name="connsiteX62" fmla="*/ 412880 w 948642"/>
                <a:gd name="connsiteY62" fmla="*/ 72405 h 817494"/>
                <a:gd name="connsiteX63" fmla="*/ 502577 w 948642"/>
                <a:gd name="connsiteY63" fmla="*/ 54160 h 817494"/>
                <a:gd name="connsiteX64" fmla="*/ 502597 w 948642"/>
                <a:gd name="connsiteY64" fmla="*/ 54129 h 817494"/>
                <a:gd name="connsiteX65" fmla="*/ 520435 w 948642"/>
                <a:gd name="connsiteY65" fmla="*/ 26688 h 817494"/>
                <a:gd name="connsiteX66" fmla="*/ 593013 w 948642"/>
                <a:gd name="connsiteY66" fmla="*/ 35219 h 817494"/>
                <a:gd name="connsiteX67" fmla="*/ 593335 w 948642"/>
                <a:gd name="connsiteY67" fmla="*/ 34702 h 817494"/>
                <a:gd name="connsiteX68" fmla="*/ 607502 w 948642"/>
                <a:gd name="connsiteY68" fmla="*/ 12006 h 817494"/>
                <a:gd name="connsiteX69" fmla="*/ 628252 w 948642"/>
                <a:gd name="connsiteY69" fmla="*/ 632 h 817494"/>
                <a:gd name="connsiteX70" fmla="*/ 652535 w 948642"/>
                <a:gd name="connsiteY70" fmla="*/ 4759 h 817494"/>
                <a:gd name="connsiteX71" fmla="*/ 671392 w 948642"/>
                <a:gd name="connsiteY71" fmla="*/ 24454 h 817494"/>
                <a:gd name="connsiteX72" fmla="*/ 671955 w 948642"/>
                <a:gd name="connsiteY72" fmla="*/ 25042 h 817494"/>
                <a:gd name="connsiteX73" fmla="*/ 716012 w 948642"/>
                <a:gd name="connsiteY73" fmla="*/ 347 h 81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948642" h="817494">
                  <a:moveTo>
                    <a:pt x="716012" y="347"/>
                  </a:moveTo>
                  <a:cubicBezTo>
                    <a:pt x="721489" y="978"/>
                    <a:pt x="726954" y="2799"/>
                    <a:pt x="732203" y="5876"/>
                  </a:cubicBezTo>
                  <a:cubicBezTo>
                    <a:pt x="748201" y="15250"/>
                    <a:pt x="759673" y="34876"/>
                    <a:pt x="762755" y="58162"/>
                  </a:cubicBezTo>
                  <a:lnTo>
                    <a:pt x="762923" y="58291"/>
                  </a:lnTo>
                  <a:lnTo>
                    <a:pt x="787047" y="76801"/>
                  </a:lnTo>
                  <a:cubicBezTo>
                    <a:pt x="793788" y="85525"/>
                    <a:pt x="798968" y="96494"/>
                    <a:pt x="801964" y="108907"/>
                  </a:cubicBezTo>
                  <a:cubicBezTo>
                    <a:pt x="806319" y="126928"/>
                    <a:pt x="805699" y="146500"/>
                    <a:pt x="800209" y="163932"/>
                  </a:cubicBezTo>
                  <a:cubicBezTo>
                    <a:pt x="806956" y="175886"/>
                    <a:pt x="811510" y="189610"/>
                    <a:pt x="813702" y="204000"/>
                  </a:cubicBezTo>
                  <a:lnTo>
                    <a:pt x="813427" y="221999"/>
                  </a:lnTo>
                  <a:lnTo>
                    <a:pt x="833897" y="217762"/>
                  </a:lnTo>
                  <a:cubicBezTo>
                    <a:pt x="840233" y="218492"/>
                    <a:pt x="846555" y="220598"/>
                    <a:pt x="852626" y="224157"/>
                  </a:cubicBezTo>
                  <a:cubicBezTo>
                    <a:pt x="871131" y="235000"/>
                    <a:pt x="884400" y="257701"/>
                    <a:pt x="887965" y="284636"/>
                  </a:cubicBezTo>
                  <a:lnTo>
                    <a:pt x="888160" y="284785"/>
                  </a:lnTo>
                  <a:lnTo>
                    <a:pt x="916063" y="306195"/>
                  </a:lnTo>
                  <a:cubicBezTo>
                    <a:pt x="923861" y="316286"/>
                    <a:pt x="929852" y="328973"/>
                    <a:pt x="933318" y="343332"/>
                  </a:cubicBezTo>
                  <a:cubicBezTo>
                    <a:pt x="938356" y="364176"/>
                    <a:pt x="937638" y="386816"/>
                    <a:pt x="931288" y="406979"/>
                  </a:cubicBezTo>
                  <a:cubicBezTo>
                    <a:pt x="946896" y="434632"/>
                    <a:pt x="952355" y="470478"/>
                    <a:pt x="946117" y="504295"/>
                  </a:cubicBezTo>
                  <a:cubicBezTo>
                    <a:pt x="937823" y="549251"/>
                    <a:pt x="910369" y="582919"/>
                    <a:pt x="876652" y="589480"/>
                  </a:cubicBezTo>
                  <a:cubicBezTo>
                    <a:pt x="876491" y="617540"/>
                    <a:pt x="867418" y="644153"/>
                    <a:pt x="851784" y="662472"/>
                  </a:cubicBezTo>
                  <a:cubicBezTo>
                    <a:pt x="828031" y="690310"/>
                    <a:pt x="793719" y="693887"/>
                    <a:pt x="767119" y="671310"/>
                  </a:cubicBezTo>
                  <a:cubicBezTo>
                    <a:pt x="758517" y="710090"/>
                    <a:pt x="735481" y="739735"/>
                    <a:pt x="706616" y="749180"/>
                  </a:cubicBezTo>
                  <a:cubicBezTo>
                    <a:pt x="689609" y="754743"/>
                    <a:pt x="672230" y="752785"/>
                    <a:pt x="656672" y="744473"/>
                  </a:cubicBezTo>
                  <a:lnTo>
                    <a:pt x="646931" y="736801"/>
                  </a:lnTo>
                  <a:lnTo>
                    <a:pt x="632512" y="740329"/>
                  </a:lnTo>
                  <a:cubicBezTo>
                    <a:pt x="626050" y="740675"/>
                    <a:pt x="619753" y="739729"/>
                    <a:pt x="613906" y="737368"/>
                  </a:cubicBezTo>
                  <a:cubicBezTo>
                    <a:pt x="613493" y="737787"/>
                    <a:pt x="613075" y="738188"/>
                    <a:pt x="612661" y="738607"/>
                  </a:cubicBezTo>
                  <a:cubicBezTo>
                    <a:pt x="598776" y="769367"/>
                    <a:pt x="575068" y="794784"/>
                    <a:pt x="548003" y="807944"/>
                  </a:cubicBezTo>
                  <a:cubicBezTo>
                    <a:pt x="505248" y="828725"/>
                    <a:pt x="463459" y="814731"/>
                    <a:pt x="447599" y="774345"/>
                  </a:cubicBezTo>
                  <a:lnTo>
                    <a:pt x="447561" y="774364"/>
                  </a:lnTo>
                  <a:lnTo>
                    <a:pt x="413822" y="791536"/>
                  </a:lnTo>
                  <a:cubicBezTo>
                    <a:pt x="380444" y="799433"/>
                    <a:pt x="350662" y="780231"/>
                    <a:pt x="346053" y="741016"/>
                  </a:cubicBezTo>
                  <a:lnTo>
                    <a:pt x="345432" y="741347"/>
                  </a:lnTo>
                  <a:lnTo>
                    <a:pt x="318114" y="755888"/>
                  </a:lnTo>
                  <a:cubicBezTo>
                    <a:pt x="308617" y="758339"/>
                    <a:pt x="299215" y="758210"/>
                    <a:pt x="290751" y="755281"/>
                  </a:cubicBezTo>
                  <a:cubicBezTo>
                    <a:pt x="281434" y="752060"/>
                    <a:pt x="273938" y="745696"/>
                    <a:pt x="268812" y="737103"/>
                  </a:cubicBezTo>
                  <a:lnTo>
                    <a:pt x="266787" y="728829"/>
                  </a:lnTo>
                  <a:lnTo>
                    <a:pt x="243458" y="721613"/>
                  </a:lnTo>
                  <a:lnTo>
                    <a:pt x="232497" y="712981"/>
                  </a:lnTo>
                  <a:lnTo>
                    <a:pt x="229623" y="713727"/>
                  </a:lnTo>
                  <a:cubicBezTo>
                    <a:pt x="219614" y="713543"/>
                    <a:pt x="210357" y="710511"/>
                    <a:pt x="202675" y="704812"/>
                  </a:cubicBezTo>
                  <a:cubicBezTo>
                    <a:pt x="197554" y="701012"/>
                    <a:pt x="193132" y="696027"/>
                    <a:pt x="189653" y="689909"/>
                  </a:cubicBezTo>
                  <a:lnTo>
                    <a:pt x="188772" y="686342"/>
                  </a:lnTo>
                  <a:lnTo>
                    <a:pt x="168176" y="696270"/>
                  </a:lnTo>
                  <a:cubicBezTo>
                    <a:pt x="130799" y="703235"/>
                    <a:pt x="92273" y="679423"/>
                    <a:pt x="72295" y="631827"/>
                  </a:cubicBezTo>
                  <a:cubicBezTo>
                    <a:pt x="46128" y="635998"/>
                    <a:pt x="21557" y="613903"/>
                    <a:pt x="14192" y="579567"/>
                  </a:cubicBezTo>
                  <a:cubicBezTo>
                    <a:pt x="8858" y="554724"/>
                    <a:pt x="13574" y="527914"/>
                    <a:pt x="26608" y="509025"/>
                  </a:cubicBezTo>
                  <a:cubicBezTo>
                    <a:pt x="8115" y="494209"/>
                    <a:pt x="-2184" y="465776"/>
                    <a:pt x="391" y="436651"/>
                  </a:cubicBezTo>
                  <a:cubicBezTo>
                    <a:pt x="3411" y="402550"/>
                    <a:pt x="23290" y="375838"/>
                    <a:pt x="48269" y="372323"/>
                  </a:cubicBezTo>
                  <a:cubicBezTo>
                    <a:pt x="48417" y="371754"/>
                    <a:pt x="48578" y="371197"/>
                    <a:pt x="48727" y="370627"/>
                  </a:cubicBezTo>
                  <a:cubicBezTo>
                    <a:pt x="45372" y="337046"/>
                    <a:pt x="53195" y="303180"/>
                    <a:pt x="70054" y="278251"/>
                  </a:cubicBezTo>
                  <a:cubicBezTo>
                    <a:pt x="96691" y="238876"/>
                    <a:pt x="139878" y="230100"/>
                    <a:pt x="173806" y="257146"/>
                  </a:cubicBezTo>
                  <a:lnTo>
                    <a:pt x="173829" y="257111"/>
                  </a:lnTo>
                  <a:lnTo>
                    <a:pt x="194462" y="225369"/>
                  </a:lnTo>
                  <a:cubicBezTo>
                    <a:pt x="219420" y="201842"/>
                    <a:pt x="254813" y="203581"/>
                    <a:pt x="278412" y="235237"/>
                  </a:cubicBezTo>
                  <a:lnTo>
                    <a:pt x="278785" y="234640"/>
                  </a:lnTo>
                  <a:lnTo>
                    <a:pt x="295172" y="208388"/>
                  </a:lnTo>
                  <a:cubicBezTo>
                    <a:pt x="302171" y="201517"/>
                    <a:pt x="310378" y="196927"/>
                    <a:pt x="319172" y="195232"/>
                  </a:cubicBezTo>
                  <a:cubicBezTo>
                    <a:pt x="328852" y="193363"/>
                    <a:pt x="338525" y="195127"/>
                    <a:pt x="347261" y="200005"/>
                  </a:cubicBezTo>
                  <a:lnTo>
                    <a:pt x="353624" y="206651"/>
                  </a:lnTo>
                  <a:lnTo>
                    <a:pt x="366231" y="171625"/>
                  </a:lnTo>
                  <a:cubicBezTo>
                    <a:pt x="373553" y="161787"/>
                    <a:pt x="383248" y="155254"/>
                    <a:pt x="394046" y="153734"/>
                  </a:cubicBezTo>
                  <a:cubicBezTo>
                    <a:pt x="394174" y="153242"/>
                    <a:pt x="394313" y="152760"/>
                    <a:pt x="394442" y="152268"/>
                  </a:cubicBezTo>
                  <a:cubicBezTo>
                    <a:pt x="391542" y="123236"/>
                    <a:pt x="398305" y="93957"/>
                    <a:pt x="412880" y="72405"/>
                  </a:cubicBezTo>
                  <a:cubicBezTo>
                    <a:pt x="435909" y="38365"/>
                    <a:pt x="473245" y="30778"/>
                    <a:pt x="502577" y="54160"/>
                  </a:cubicBezTo>
                  <a:lnTo>
                    <a:pt x="502597" y="54129"/>
                  </a:lnTo>
                  <a:lnTo>
                    <a:pt x="520435" y="26688"/>
                  </a:lnTo>
                  <a:cubicBezTo>
                    <a:pt x="542012" y="6347"/>
                    <a:pt x="572611" y="7850"/>
                    <a:pt x="593013" y="35219"/>
                  </a:cubicBezTo>
                  <a:lnTo>
                    <a:pt x="593335" y="34702"/>
                  </a:lnTo>
                  <a:lnTo>
                    <a:pt x="607502" y="12006"/>
                  </a:lnTo>
                  <a:cubicBezTo>
                    <a:pt x="613554" y="6066"/>
                    <a:pt x="620649" y="2098"/>
                    <a:pt x="628252" y="632"/>
                  </a:cubicBezTo>
                  <a:cubicBezTo>
                    <a:pt x="636620" y="-984"/>
                    <a:pt x="644983" y="541"/>
                    <a:pt x="652535" y="4759"/>
                  </a:cubicBezTo>
                  <a:lnTo>
                    <a:pt x="671392" y="24454"/>
                  </a:lnTo>
                  <a:lnTo>
                    <a:pt x="671955" y="25042"/>
                  </a:lnTo>
                  <a:cubicBezTo>
                    <a:pt x="683047" y="7272"/>
                    <a:pt x="699581" y="-1546"/>
                    <a:pt x="716012" y="347"/>
                  </a:cubicBezTo>
                  <a:close/>
                </a:path>
              </a:pathLst>
            </a:custGeom>
            <a:pattFill prst="lgConfetti">
              <a:fgClr>
                <a:srgbClr val="70AD47">
                  <a:lumMod val="75000"/>
                </a:srgbClr>
              </a:fgClr>
              <a:bgClr>
                <a:srgbClr val="00CC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2482F5F1-D409-4FB7-A342-1A361C54F230}"/>
                </a:ext>
              </a:extLst>
            </p:cNvPr>
            <p:cNvSpPr/>
            <p:nvPr/>
          </p:nvSpPr>
          <p:spPr>
            <a:xfrm>
              <a:off x="1416889" y="3949391"/>
              <a:ext cx="948642" cy="817494"/>
            </a:xfrm>
            <a:custGeom>
              <a:avLst/>
              <a:gdLst>
                <a:gd name="connsiteX0" fmla="*/ 716012 w 948642"/>
                <a:gd name="connsiteY0" fmla="*/ 347 h 817494"/>
                <a:gd name="connsiteX1" fmla="*/ 732203 w 948642"/>
                <a:gd name="connsiteY1" fmla="*/ 5876 h 817494"/>
                <a:gd name="connsiteX2" fmla="*/ 762755 w 948642"/>
                <a:gd name="connsiteY2" fmla="*/ 58162 h 817494"/>
                <a:gd name="connsiteX3" fmla="*/ 762923 w 948642"/>
                <a:gd name="connsiteY3" fmla="*/ 58291 h 817494"/>
                <a:gd name="connsiteX4" fmla="*/ 787047 w 948642"/>
                <a:gd name="connsiteY4" fmla="*/ 76801 h 817494"/>
                <a:gd name="connsiteX5" fmla="*/ 801964 w 948642"/>
                <a:gd name="connsiteY5" fmla="*/ 108907 h 817494"/>
                <a:gd name="connsiteX6" fmla="*/ 800209 w 948642"/>
                <a:gd name="connsiteY6" fmla="*/ 163932 h 817494"/>
                <a:gd name="connsiteX7" fmla="*/ 813702 w 948642"/>
                <a:gd name="connsiteY7" fmla="*/ 204000 h 817494"/>
                <a:gd name="connsiteX8" fmla="*/ 813427 w 948642"/>
                <a:gd name="connsiteY8" fmla="*/ 221999 h 817494"/>
                <a:gd name="connsiteX9" fmla="*/ 833897 w 948642"/>
                <a:gd name="connsiteY9" fmla="*/ 217762 h 817494"/>
                <a:gd name="connsiteX10" fmla="*/ 852626 w 948642"/>
                <a:gd name="connsiteY10" fmla="*/ 224157 h 817494"/>
                <a:gd name="connsiteX11" fmla="*/ 887965 w 948642"/>
                <a:gd name="connsiteY11" fmla="*/ 284636 h 817494"/>
                <a:gd name="connsiteX12" fmla="*/ 888160 w 948642"/>
                <a:gd name="connsiteY12" fmla="*/ 284785 h 817494"/>
                <a:gd name="connsiteX13" fmla="*/ 916063 w 948642"/>
                <a:gd name="connsiteY13" fmla="*/ 306195 h 817494"/>
                <a:gd name="connsiteX14" fmla="*/ 933318 w 948642"/>
                <a:gd name="connsiteY14" fmla="*/ 343332 h 817494"/>
                <a:gd name="connsiteX15" fmla="*/ 931288 w 948642"/>
                <a:gd name="connsiteY15" fmla="*/ 406979 h 817494"/>
                <a:gd name="connsiteX16" fmla="*/ 946117 w 948642"/>
                <a:gd name="connsiteY16" fmla="*/ 504295 h 817494"/>
                <a:gd name="connsiteX17" fmla="*/ 876652 w 948642"/>
                <a:gd name="connsiteY17" fmla="*/ 589480 h 817494"/>
                <a:gd name="connsiteX18" fmla="*/ 851784 w 948642"/>
                <a:gd name="connsiteY18" fmla="*/ 662472 h 817494"/>
                <a:gd name="connsiteX19" fmla="*/ 767119 w 948642"/>
                <a:gd name="connsiteY19" fmla="*/ 671310 h 817494"/>
                <a:gd name="connsiteX20" fmla="*/ 706616 w 948642"/>
                <a:gd name="connsiteY20" fmla="*/ 749180 h 817494"/>
                <a:gd name="connsiteX21" fmla="*/ 656672 w 948642"/>
                <a:gd name="connsiteY21" fmla="*/ 744473 h 817494"/>
                <a:gd name="connsiteX22" fmla="*/ 646931 w 948642"/>
                <a:gd name="connsiteY22" fmla="*/ 736801 h 817494"/>
                <a:gd name="connsiteX23" fmla="*/ 632512 w 948642"/>
                <a:gd name="connsiteY23" fmla="*/ 740329 h 817494"/>
                <a:gd name="connsiteX24" fmla="*/ 613906 w 948642"/>
                <a:gd name="connsiteY24" fmla="*/ 737368 h 817494"/>
                <a:gd name="connsiteX25" fmla="*/ 612661 w 948642"/>
                <a:gd name="connsiteY25" fmla="*/ 738607 h 817494"/>
                <a:gd name="connsiteX26" fmla="*/ 548003 w 948642"/>
                <a:gd name="connsiteY26" fmla="*/ 807944 h 817494"/>
                <a:gd name="connsiteX27" fmla="*/ 447599 w 948642"/>
                <a:gd name="connsiteY27" fmla="*/ 774345 h 817494"/>
                <a:gd name="connsiteX28" fmla="*/ 447561 w 948642"/>
                <a:gd name="connsiteY28" fmla="*/ 774364 h 817494"/>
                <a:gd name="connsiteX29" fmla="*/ 413822 w 948642"/>
                <a:gd name="connsiteY29" fmla="*/ 791536 h 817494"/>
                <a:gd name="connsiteX30" fmla="*/ 346053 w 948642"/>
                <a:gd name="connsiteY30" fmla="*/ 741016 h 817494"/>
                <a:gd name="connsiteX31" fmla="*/ 345432 w 948642"/>
                <a:gd name="connsiteY31" fmla="*/ 741347 h 817494"/>
                <a:gd name="connsiteX32" fmla="*/ 318114 w 948642"/>
                <a:gd name="connsiteY32" fmla="*/ 755888 h 817494"/>
                <a:gd name="connsiteX33" fmla="*/ 290751 w 948642"/>
                <a:gd name="connsiteY33" fmla="*/ 755281 h 817494"/>
                <a:gd name="connsiteX34" fmla="*/ 268812 w 948642"/>
                <a:gd name="connsiteY34" fmla="*/ 737103 h 817494"/>
                <a:gd name="connsiteX35" fmla="*/ 266787 w 948642"/>
                <a:gd name="connsiteY35" fmla="*/ 728829 h 817494"/>
                <a:gd name="connsiteX36" fmla="*/ 243458 w 948642"/>
                <a:gd name="connsiteY36" fmla="*/ 721613 h 817494"/>
                <a:gd name="connsiteX37" fmla="*/ 232497 w 948642"/>
                <a:gd name="connsiteY37" fmla="*/ 712981 h 817494"/>
                <a:gd name="connsiteX38" fmla="*/ 229623 w 948642"/>
                <a:gd name="connsiteY38" fmla="*/ 713727 h 817494"/>
                <a:gd name="connsiteX39" fmla="*/ 202675 w 948642"/>
                <a:gd name="connsiteY39" fmla="*/ 704812 h 817494"/>
                <a:gd name="connsiteX40" fmla="*/ 189653 w 948642"/>
                <a:gd name="connsiteY40" fmla="*/ 689909 h 817494"/>
                <a:gd name="connsiteX41" fmla="*/ 188772 w 948642"/>
                <a:gd name="connsiteY41" fmla="*/ 686342 h 817494"/>
                <a:gd name="connsiteX42" fmla="*/ 168176 w 948642"/>
                <a:gd name="connsiteY42" fmla="*/ 696270 h 817494"/>
                <a:gd name="connsiteX43" fmla="*/ 72295 w 948642"/>
                <a:gd name="connsiteY43" fmla="*/ 631827 h 817494"/>
                <a:gd name="connsiteX44" fmla="*/ 14192 w 948642"/>
                <a:gd name="connsiteY44" fmla="*/ 579567 h 817494"/>
                <a:gd name="connsiteX45" fmla="*/ 26608 w 948642"/>
                <a:gd name="connsiteY45" fmla="*/ 509025 h 817494"/>
                <a:gd name="connsiteX46" fmla="*/ 391 w 948642"/>
                <a:gd name="connsiteY46" fmla="*/ 436651 h 817494"/>
                <a:gd name="connsiteX47" fmla="*/ 48269 w 948642"/>
                <a:gd name="connsiteY47" fmla="*/ 372323 h 817494"/>
                <a:gd name="connsiteX48" fmla="*/ 48727 w 948642"/>
                <a:gd name="connsiteY48" fmla="*/ 370627 h 817494"/>
                <a:gd name="connsiteX49" fmla="*/ 70054 w 948642"/>
                <a:gd name="connsiteY49" fmla="*/ 278251 h 817494"/>
                <a:gd name="connsiteX50" fmla="*/ 173806 w 948642"/>
                <a:gd name="connsiteY50" fmla="*/ 257146 h 817494"/>
                <a:gd name="connsiteX51" fmla="*/ 173829 w 948642"/>
                <a:gd name="connsiteY51" fmla="*/ 257111 h 817494"/>
                <a:gd name="connsiteX52" fmla="*/ 194462 w 948642"/>
                <a:gd name="connsiteY52" fmla="*/ 225369 h 817494"/>
                <a:gd name="connsiteX53" fmla="*/ 278412 w 948642"/>
                <a:gd name="connsiteY53" fmla="*/ 235237 h 817494"/>
                <a:gd name="connsiteX54" fmla="*/ 278785 w 948642"/>
                <a:gd name="connsiteY54" fmla="*/ 234640 h 817494"/>
                <a:gd name="connsiteX55" fmla="*/ 295172 w 948642"/>
                <a:gd name="connsiteY55" fmla="*/ 208388 h 817494"/>
                <a:gd name="connsiteX56" fmla="*/ 319172 w 948642"/>
                <a:gd name="connsiteY56" fmla="*/ 195232 h 817494"/>
                <a:gd name="connsiteX57" fmla="*/ 347261 w 948642"/>
                <a:gd name="connsiteY57" fmla="*/ 200005 h 817494"/>
                <a:gd name="connsiteX58" fmla="*/ 353624 w 948642"/>
                <a:gd name="connsiteY58" fmla="*/ 206651 h 817494"/>
                <a:gd name="connsiteX59" fmla="*/ 366231 w 948642"/>
                <a:gd name="connsiteY59" fmla="*/ 171625 h 817494"/>
                <a:gd name="connsiteX60" fmla="*/ 394046 w 948642"/>
                <a:gd name="connsiteY60" fmla="*/ 153734 h 817494"/>
                <a:gd name="connsiteX61" fmla="*/ 394442 w 948642"/>
                <a:gd name="connsiteY61" fmla="*/ 152268 h 817494"/>
                <a:gd name="connsiteX62" fmla="*/ 412880 w 948642"/>
                <a:gd name="connsiteY62" fmla="*/ 72405 h 817494"/>
                <a:gd name="connsiteX63" fmla="*/ 502577 w 948642"/>
                <a:gd name="connsiteY63" fmla="*/ 54160 h 817494"/>
                <a:gd name="connsiteX64" fmla="*/ 502597 w 948642"/>
                <a:gd name="connsiteY64" fmla="*/ 54129 h 817494"/>
                <a:gd name="connsiteX65" fmla="*/ 520435 w 948642"/>
                <a:gd name="connsiteY65" fmla="*/ 26688 h 817494"/>
                <a:gd name="connsiteX66" fmla="*/ 593013 w 948642"/>
                <a:gd name="connsiteY66" fmla="*/ 35219 h 817494"/>
                <a:gd name="connsiteX67" fmla="*/ 593335 w 948642"/>
                <a:gd name="connsiteY67" fmla="*/ 34702 h 817494"/>
                <a:gd name="connsiteX68" fmla="*/ 607502 w 948642"/>
                <a:gd name="connsiteY68" fmla="*/ 12006 h 817494"/>
                <a:gd name="connsiteX69" fmla="*/ 628252 w 948642"/>
                <a:gd name="connsiteY69" fmla="*/ 632 h 817494"/>
                <a:gd name="connsiteX70" fmla="*/ 652535 w 948642"/>
                <a:gd name="connsiteY70" fmla="*/ 4759 h 817494"/>
                <a:gd name="connsiteX71" fmla="*/ 671392 w 948642"/>
                <a:gd name="connsiteY71" fmla="*/ 24454 h 817494"/>
                <a:gd name="connsiteX72" fmla="*/ 671955 w 948642"/>
                <a:gd name="connsiteY72" fmla="*/ 25042 h 817494"/>
                <a:gd name="connsiteX73" fmla="*/ 716012 w 948642"/>
                <a:gd name="connsiteY73" fmla="*/ 347 h 81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948642" h="817494">
                  <a:moveTo>
                    <a:pt x="716012" y="347"/>
                  </a:moveTo>
                  <a:cubicBezTo>
                    <a:pt x="721489" y="978"/>
                    <a:pt x="726954" y="2799"/>
                    <a:pt x="732203" y="5876"/>
                  </a:cubicBezTo>
                  <a:cubicBezTo>
                    <a:pt x="748201" y="15250"/>
                    <a:pt x="759673" y="34876"/>
                    <a:pt x="762755" y="58162"/>
                  </a:cubicBezTo>
                  <a:lnTo>
                    <a:pt x="762923" y="58291"/>
                  </a:lnTo>
                  <a:lnTo>
                    <a:pt x="787047" y="76801"/>
                  </a:lnTo>
                  <a:cubicBezTo>
                    <a:pt x="793788" y="85525"/>
                    <a:pt x="798968" y="96494"/>
                    <a:pt x="801964" y="108907"/>
                  </a:cubicBezTo>
                  <a:cubicBezTo>
                    <a:pt x="806319" y="126928"/>
                    <a:pt x="805699" y="146500"/>
                    <a:pt x="800209" y="163932"/>
                  </a:cubicBezTo>
                  <a:cubicBezTo>
                    <a:pt x="806956" y="175886"/>
                    <a:pt x="811510" y="189610"/>
                    <a:pt x="813702" y="204000"/>
                  </a:cubicBezTo>
                  <a:lnTo>
                    <a:pt x="813427" y="221999"/>
                  </a:lnTo>
                  <a:lnTo>
                    <a:pt x="833897" y="217762"/>
                  </a:lnTo>
                  <a:cubicBezTo>
                    <a:pt x="840233" y="218492"/>
                    <a:pt x="846555" y="220598"/>
                    <a:pt x="852626" y="224157"/>
                  </a:cubicBezTo>
                  <a:cubicBezTo>
                    <a:pt x="871131" y="235000"/>
                    <a:pt x="884400" y="257701"/>
                    <a:pt x="887965" y="284636"/>
                  </a:cubicBezTo>
                  <a:lnTo>
                    <a:pt x="888160" y="284785"/>
                  </a:lnTo>
                  <a:lnTo>
                    <a:pt x="916063" y="306195"/>
                  </a:lnTo>
                  <a:cubicBezTo>
                    <a:pt x="923861" y="316286"/>
                    <a:pt x="929852" y="328973"/>
                    <a:pt x="933318" y="343332"/>
                  </a:cubicBezTo>
                  <a:cubicBezTo>
                    <a:pt x="938356" y="364176"/>
                    <a:pt x="937638" y="386816"/>
                    <a:pt x="931288" y="406979"/>
                  </a:cubicBezTo>
                  <a:cubicBezTo>
                    <a:pt x="946896" y="434632"/>
                    <a:pt x="952355" y="470478"/>
                    <a:pt x="946117" y="504295"/>
                  </a:cubicBezTo>
                  <a:cubicBezTo>
                    <a:pt x="937823" y="549251"/>
                    <a:pt x="910369" y="582919"/>
                    <a:pt x="876652" y="589480"/>
                  </a:cubicBezTo>
                  <a:cubicBezTo>
                    <a:pt x="876491" y="617540"/>
                    <a:pt x="867418" y="644153"/>
                    <a:pt x="851784" y="662472"/>
                  </a:cubicBezTo>
                  <a:cubicBezTo>
                    <a:pt x="828031" y="690310"/>
                    <a:pt x="793719" y="693887"/>
                    <a:pt x="767119" y="671310"/>
                  </a:cubicBezTo>
                  <a:cubicBezTo>
                    <a:pt x="758517" y="710090"/>
                    <a:pt x="735481" y="739735"/>
                    <a:pt x="706616" y="749180"/>
                  </a:cubicBezTo>
                  <a:cubicBezTo>
                    <a:pt x="689609" y="754743"/>
                    <a:pt x="672230" y="752785"/>
                    <a:pt x="656672" y="744473"/>
                  </a:cubicBezTo>
                  <a:lnTo>
                    <a:pt x="646931" y="736801"/>
                  </a:lnTo>
                  <a:lnTo>
                    <a:pt x="632512" y="740329"/>
                  </a:lnTo>
                  <a:cubicBezTo>
                    <a:pt x="626050" y="740675"/>
                    <a:pt x="619753" y="739729"/>
                    <a:pt x="613906" y="737368"/>
                  </a:cubicBezTo>
                  <a:cubicBezTo>
                    <a:pt x="613493" y="737787"/>
                    <a:pt x="613075" y="738188"/>
                    <a:pt x="612661" y="738607"/>
                  </a:cubicBezTo>
                  <a:cubicBezTo>
                    <a:pt x="598776" y="769367"/>
                    <a:pt x="575068" y="794784"/>
                    <a:pt x="548003" y="807944"/>
                  </a:cubicBezTo>
                  <a:cubicBezTo>
                    <a:pt x="505248" y="828725"/>
                    <a:pt x="463459" y="814731"/>
                    <a:pt x="447599" y="774345"/>
                  </a:cubicBezTo>
                  <a:lnTo>
                    <a:pt x="447561" y="774364"/>
                  </a:lnTo>
                  <a:lnTo>
                    <a:pt x="413822" y="791536"/>
                  </a:lnTo>
                  <a:cubicBezTo>
                    <a:pt x="380444" y="799433"/>
                    <a:pt x="350662" y="780231"/>
                    <a:pt x="346053" y="741016"/>
                  </a:cubicBezTo>
                  <a:lnTo>
                    <a:pt x="345432" y="741347"/>
                  </a:lnTo>
                  <a:lnTo>
                    <a:pt x="318114" y="755888"/>
                  </a:lnTo>
                  <a:cubicBezTo>
                    <a:pt x="308617" y="758339"/>
                    <a:pt x="299215" y="758210"/>
                    <a:pt x="290751" y="755281"/>
                  </a:cubicBezTo>
                  <a:cubicBezTo>
                    <a:pt x="281434" y="752060"/>
                    <a:pt x="273938" y="745696"/>
                    <a:pt x="268812" y="737103"/>
                  </a:cubicBezTo>
                  <a:lnTo>
                    <a:pt x="266787" y="728829"/>
                  </a:lnTo>
                  <a:lnTo>
                    <a:pt x="243458" y="721613"/>
                  </a:lnTo>
                  <a:lnTo>
                    <a:pt x="232497" y="712981"/>
                  </a:lnTo>
                  <a:lnTo>
                    <a:pt x="229623" y="713727"/>
                  </a:lnTo>
                  <a:cubicBezTo>
                    <a:pt x="219614" y="713543"/>
                    <a:pt x="210357" y="710511"/>
                    <a:pt x="202675" y="704812"/>
                  </a:cubicBezTo>
                  <a:cubicBezTo>
                    <a:pt x="197554" y="701012"/>
                    <a:pt x="193132" y="696027"/>
                    <a:pt x="189653" y="689909"/>
                  </a:cubicBezTo>
                  <a:lnTo>
                    <a:pt x="188772" y="686342"/>
                  </a:lnTo>
                  <a:lnTo>
                    <a:pt x="168176" y="696270"/>
                  </a:lnTo>
                  <a:cubicBezTo>
                    <a:pt x="130799" y="703235"/>
                    <a:pt x="92273" y="679423"/>
                    <a:pt x="72295" y="631827"/>
                  </a:cubicBezTo>
                  <a:cubicBezTo>
                    <a:pt x="46128" y="635998"/>
                    <a:pt x="21557" y="613903"/>
                    <a:pt x="14192" y="579567"/>
                  </a:cubicBezTo>
                  <a:cubicBezTo>
                    <a:pt x="8858" y="554724"/>
                    <a:pt x="13574" y="527914"/>
                    <a:pt x="26608" y="509025"/>
                  </a:cubicBezTo>
                  <a:cubicBezTo>
                    <a:pt x="8115" y="494209"/>
                    <a:pt x="-2184" y="465776"/>
                    <a:pt x="391" y="436651"/>
                  </a:cubicBezTo>
                  <a:cubicBezTo>
                    <a:pt x="3411" y="402550"/>
                    <a:pt x="23290" y="375838"/>
                    <a:pt x="48269" y="372323"/>
                  </a:cubicBezTo>
                  <a:cubicBezTo>
                    <a:pt x="48417" y="371754"/>
                    <a:pt x="48578" y="371197"/>
                    <a:pt x="48727" y="370627"/>
                  </a:cubicBezTo>
                  <a:cubicBezTo>
                    <a:pt x="45372" y="337046"/>
                    <a:pt x="53195" y="303180"/>
                    <a:pt x="70054" y="278251"/>
                  </a:cubicBezTo>
                  <a:cubicBezTo>
                    <a:pt x="96691" y="238876"/>
                    <a:pt x="139878" y="230100"/>
                    <a:pt x="173806" y="257146"/>
                  </a:cubicBezTo>
                  <a:lnTo>
                    <a:pt x="173829" y="257111"/>
                  </a:lnTo>
                  <a:lnTo>
                    <a:pt x="194462" y="225369"/>
                  </a:lnTo>
                  <a:cubicBezTo>
                    <a:pt x="219420" y="201842"/>
                    <a:pt x="254813" y="203581"/>
                    <a:pt x="278412" y="235237"/>
                  </a:cubicBezTo>
                  <a:lnTo>
                    <a:pt x="278785" y="234640"/>
                  </a:lnTo>
                  <a:lnTo>
                    <a:pt x="295172" y="208388"/>
                  </a:lnTo>
                  <a:cubicBezTo>
                    <a:pt x="302171" y="201517"/>
                    <a:pt x="310378" y="196927"/>
                    <a:pt x="319172" y="195232"/>
                  </a:cubicBezTo>
                  <a:cubicBezTo>
                    <a:pt x="328852" y="193363"/>
                    <a:pt x="338525" y="195127"/>
                    <a:pt x="347261" y="200005"/>
                  </a:cubicBezTo>
                  <a:lnTo>
                    <a:pt x="353624" y="206651"/>
                  </a:lnTo>
                  <a:lnTo>
                    <a:pt x="366231" y="171625"/>
                  </a:lnTo>
                  <a:cubicBezTo>
                    <a:pt x="373553" y="161787"/>
                    <a:pt x="383248" y="155254"/>
                    <a:pt x="394046" y="153734"/>
                  </a:cubicBezTo>
                  <a:cubicBezTo>
                    <a:pt x="394174" y="153242"/>
                    <a:pt x="394313" y="152760"/>
                    <a:pt x="394442" y="152268"/>
                  </a:cubicBezTo>
                  <a:cubicBezTo>
                    <a:pt x="391542" y="123236"/>
                    <a:pt x="398305" y="93957"/>
                    <a:pt x="412880" y="72405"/>
                  </a:cubicBezTo>
                  <a:cubicBezTo>
                    <a:pt x="435909" y="38365"/>
                    <a:pt x="473245" y="30778"/>
                    <a:pt x="502577" y="54160"/>
                  </a:cubicBezTo>
                  <a:lnTo>
                    <a:pt x="502597" y="54129"/>
                  </a:lnTo>
                  <a:lnTo>
                    <a:pt x="520435" y="26688"/>
                  </a:lnTo>
                  <a:cubicBezTo>
                    <a:pt x="542012" y="6347"/>
                    <a:pt x="572611" y="7850"/>
                    <a:pt x="593013" y="35219"/>
                  </a:cubicBezTo>
                  <a:lnTo>
                    <a:pt x="593335" y="34702"/>
                  </a:lnTo>
                  <a:lnTo>
                    <a:pt x="607502" y="12006"/>
                  </a:lnTo>
                  <a:cubicBezTo>
                    <a:pt x="613554" y="6066"/>
                    <a:pt x="620649" y="2098"/>
                    <a:pt x="628252" y="632"/>
                  </a:cubicBezTo>
                  <a:cubicBezTo>
                    <a:pt x="636620" y="-984"/>
                    <a:pt x="644983" y="541"/>
                    <a:pt x="652535" y="4759"/>
                  </a:cubicBezTo>
                  <a:lnTo>
                    <a:pt x="671392" y="24454"/>
                  </a:lnTo>
                  <a:lnTo>
                    <a:pt x="671955" y="25042"/>
                  </a:lnTo>
                  <a:cubicBezTo>
                    <a:pt x="683047" y="7272"/>
                    <a:pt x="699581" y="-1546"/>
                    <a:pt x="716012" y="347"/>
                  </a:cubicBezTo>
                  <a:close/>
                </a:path>
              </a:pathLst>
            </a:custGeom>
            <a:pattFill prst="lgConfetti">
              <a:fgClr>
                <a:srgbClr val="70AD47">
                  <a:lumMod val="75000"/>
                </a:srgbClr>
              </a:fgClr>
              <a:bgClr>
                <a:srgbClr val="00CC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8EA8B95D-87BD-43B4-A082-F35E98F7632F}"/>
                </a:ext>
              </a:extLst>
            </p:cNvPr>
            <p:cNvSpPr/>
            <p:nvPr/>
          </p:nvSpPr>
          <p:spPr>
            <a:xfrm rot="10800000">
              <a:off x="1625289" y="2251674"/>
              <a:ext cx="3243262" cy="1745051"/>
            </a:xfrm>
            <a:custGeom>
              <a:avLst/>
              <a:gdLst>
                <a:gd name="connsiteX0" fmla="*/ 1664096 w 3243262"/>
                <a:gd name="connsiteY0" fmla="*/ 1591215 h 1591215"/>
                <a:gd name="connsiteX1" fmla="*/ 1582443 w 3243262"/>
                <a:gd name="connsiteY1" fmla="*/ 1589508 h 1591215"/>
                <a:gd name="connsiteX2" fmla="*/ 1558472 w 3243262"/>
                <a:gd name="connsiteY2" fmla="*/ 1553941 h 1591215"/>
                <a:gd name="connsiteX3" fmla="*/ 1540332 w 3243262"/>
                <a:gd name="connsiteY3" fmla="*/ 1530708 h 1591215"/>
                <a:gd name="connsiteX4" fmla="*/ 806292 w 3243262"/>
                <a:gd name="connsiteY4" fmla="*/ 997951 h 1591215"/>
                <a:gd name="connsiteX5" fmla="*/ 1361 w 3243262"/>
                <a:gd name="connsiteY5" fmla="*/ 594561 h 1591215"/>
                <a:gd name="connsiteX6" fmla="*/ 0 w 3243262"/>
                <a:gd name="connsiteY6" fmla="*/ 594092 h 1591215"/>
                <a:gd name="connsiteX7" fmla="*/ 65610 w 3243262"/>
                <a:gd name="connsiteY7" fmla="*/ 514890 h 1591215"/>
                <a:gd name="connsiteX8" fmla="*/ 123163 w 3243262"/>
                <a:gd name="connsiteY8" fmla="*/ 536516 h 1591215"/>
                <a:gd name="connsiteX9" fmla="*/ 884060 w 3243262"/>
                <a:gd name="connsiteY9" fmla="*/ 0 h 1591215"/>
                <a:gd name="connsiteX10" fmla="*/ 2363412 w 3243262"/>
                <a:gd name="connsiteY10" fmla="*/ 0 h 1591215"/>
                <a:gd name="connsiteX11" fmla="*/ 3124028 w 3243262"/>
                <a:gd name="connsiteY11" fmla="*/ 536318 h 1591215"/>
                <a:gd name="connsiteX12" fmla="*/ 3177643 w 3243262"/>
                <a:gd name="connsiteY12" fmla="*/ 516171 h 1591215"/>
                <a:gd name="connsiteX13" fmla="*/ 3243262 w 3243262"/>
                <a:gd name="connsiteY13" fmla="*/ 595385 h 1591215"/>
                <a:gd name="connsiteX14" fmla="*/ 3098715 w 3243262"/>
                <a:gd name="connsiteY14" fmla="*/ 653731 h 1591215"/>
                <a:gd name="connsiteX15" fmla="*/ 2440369 w 3243262"/>
                <a:gd name="connsiteY15" fmla="*/ 997951 h 1591215"/>
                <a:gd name="connsiteX16" fmla="*/ 1706329 w 3243262"/>
                <a:gd name="connsiteY16" fmla="*/ 1530708 h 1591215"/>
                <a:gd name="connsiteX17" fmla="*/ 1686193 w 3243262"/>
                <a:gd name="connsiteY17" fmla="*/ 1553942 h 1591215"/>
                <a:gd name="connsiteX0" fmla="*/ 1664096 w 3243262"/>
                <a:gd name="connsiteY0" fmla="*/ 1591215 h 1591215"/>
                <a:gd name="connsiteX1" fmla="*/ 1582443 w 3243262"/>
                <a:gd name="connsiteY1" fmla="*/ 1589508 h 1591215"/>
                <a:gd name="connsiteX2" fmla="*/ 1558472 w 3243262"/>
                <a:gd name="connsiteY2" fmla="*/ 1553941 h 1591215"/>
                <a:gd name="connsiteX3" fmla="*/ 1540332 w 3243262"/>
                <a:gd name="connsiteY3" fmla="*/ 1530708 h 1591215"/>
                <a:gd name="connsiteX4" fmla="*/ 806292 w 3243262"/>
                <a:gd name="connsiteY4" fmla="*/ 997951 h 1591215"/>
                <a:gd name="connsiteX5" fmla="*/ 1361 w 3243262"/>
                <a:gd name="connsiteY5" fmla="*/ 594561 h 1591215"/>
                <a:gd name="connsiteX6" fmla="*/ 0 w 3243262"/>
                <a:gd name="connsiteY6" fmla="*/ 594092 h 1591215"/>
                <a:gd name="connsiteX7" fmla="*/ 65610 w 3243262"/>
                <a:gd name="connsiteY7" fmla="*/ 514890 h 1591215"/>
                <a:gd name="connsiteX8" fmla="*/ 123163 w 3243262"/>
                <a:gd name="connsiteY8" fmla="*/ 536516 h 1591215"/>
                <a:gd name="connsiteX9" fmla="*/ 884060 w 3243262"/>
                <a:gd name="connsiteY9" fmla="*/ 0 h 1591215"/>
                <a:gd name="connsiteX10" fmla="*/ 2363412 w 3243262"/>
                <a:gd name="connsiteY10" fmla="*/ 0 h 1591215"/>
                <a:gd name="connsiteX11" fmla="*/ 3177643 w 3243262"/>
                <a:gd name="connsiteY11" fmla="*/ 516171 h 1591215"/>
                <a:gd name="connsiteX12" fmla="*/ 3243262 w 3243262"/>
                <a:gd name="connsiteY12" fmla="*/ 595385 h 1591215"/>
                <a:gd name="connsiteX13" fmla="*/ 3098715 w 3243262"/>
                <a:gd name="connsiteY13" fmla="*/ 653731 h 1591215"/>
                <a:gd name="connsiteX14" fmla="*/ 2440369 w 3243262"/>
                <a:gd name="connsiteY14" fmla="*/ 997951 h 1591215"/>
                <a:gd name="connsiteX15" fmla="*/ 1706329 w 3243262"/>
                <a:gd name="connsiteY15" fmla="*/ 1530708 h 1591215"/>
                <a:gd name="connsiteX16" fmla="*/ 1686193 w 3243262"/>
                <a:gd name="connsiteY16" fmla="*/ 1553942 h 1591215"/>
                <a:gd name="connsiteX17" fmla="*/ 1664096 w 3243262"/>
                <a:gd name="connsiteY17" fmla="*/ 1591215 h 1591215"/>
                <a:gd name="connsiteX0" fmla="*/ 1664096 w 3243262"/>
                <a:gd name="connsiteY0" fmla="*/ 1591215 h 1591215"/>
                <a:gd name="connsiteX1" fmla="*/ 1582443 w 3243262"/>
                <a:gd name="connsiteY1" fmla="*/ 1589508 h 1591215"/>
                <a:gd name="connsiteX2" fmla="*/ 1558472 w 3243262"/>
                <a:gd name="connsiteY2" fmla="*/ 1553941 h 1591215"/>
                <a:gd name="connsiteX3" fmla="*/ 1540332 w 3243262"/>
                <a:gd name="connsiteY3" fmla="*/ 1530708 h 1591215"/>
                <a:gd name="connsiteX4" fmla="*/ 806292 w 3243262"/>
                <a:gd name="connsiteY4" fmla="*/ 997951 h 1591215"/>
                <a:gd name="connsiteX5" fmla="*/ 1361 w 3243262"/>
                <a:gd name="connsiteY5" fmla="*/ 594561 h 1591215"/>
                <a:gd name="connsiteX6" fmla="*/ 0 w 3243262"/>
                <a:gd name="connsiteY6" fmla="*/ 594092 h 1591215"/>
                <a:gd name="connsiteX7" fmla="*/ 65610 w 3243262"/>
                <a:gd name="connsiteY7" fmla="*/ 514890 h 1591215"/>
                <a:gd name="connsiteX8" fmla="*/ 884060 w 3243262"/>
                <a:gd name="connsiteY8" fmla="*/ 0 h 1591215"/>
                <a:gd name="connsiteX9" fmla="*/ 2363412 w 3243262"/>
                <a:gd name="connsiteY9" fmla="*/ 0 h 1591215"/>
                <a:gd name="connsiteX10" fmla="*/ 3177643 w 3243262"/>
                <a:gd name="connsiteY10" fmla="*/ 516171 h 1591215"/>
                <a:gd name="connsiteX11" fmla="*/ 3243262 w 3243262"/>
                <a:gd name="connsiteY11" fmla="*/ 595385 h 1591215"/>
                <a:gd name="connsiteX12" fmla="*/ 3098715 w 3243262"/>
                <a:gd name="connsiteY12" fmla="*/ 653731 h 1591215"/>
                <a:gd name="connsiteX13" fmla="*/ 2440369 w 3243262"/>
                <a:gd name="connsiteY13" fmla="*/ 997951 h 1591215"/>
                <a:gd name="connsiteX14" fmla="*/ 1706329 w 3243262"/>
                <a:gd name="connsiteY14" fmla="*/ 1530708 h 1591215"/>
                <a:gd name="connsiteX15" fmla="*/ 1686193 w 3243262"/>
                <a:gd name="connsiteY15" fmla="*/ 1553942 h 1591215"/>
                <a:gd name="connsiteX16" fmla="*/ 1664096 w 3243262"/>
                <a:gd name="connsiteY16" fmla="*/ 1591215 h 159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43262" h="1591215">
                  <a:moveTo>
                    <a:pt x="1664096" y="1591215"/>
                  </a:moveTo>
                  <a:lnTo>
                    <a:pt x="1582443" y="1589508"/>
                  </a:lnTo>
                  <a:lnTo>
                    <a:pt x="1558472" y="1553941"/>
                  </a:lnTo>
                  <a:lnTo>
                    <a:pt x="1540332" y="1530708"/>
                  </a:lnTo>
                  <a:cubicBezTo>
                    <a:pt x="1350100" y="1360232"/>
                    <a:pt x="1092343" y="1171955"/>
                    <a:pt x="806292" y="997951"/>
                  </a:cubicBezTo>
                  <a:cubicBezTo>
                    <a:pt x="520242" y="823949"/>
                    <a:pt x="236605" y="682898"/>
                    <a:pt x="1361" y="594561"/>
                  </a:cubicBezTo>
                  <a:lnTo>
                    <a:pt x="0" y="594092"/>
                  </a:lnTo>
                  <a:lnTo>
                    <a:pt x="65610" y="514890"/>
                  </a:lnTo>
                  <a:lnTo>
                    <a:pt x="884060" y="0"/>
                  </a:lnTo>
                  <a:lnTo>
                    <a:pt x="2363412" y="0"/>
                  </a:lnTo>
                  <a:lnTo>
                    <a:pt x="3177643" y="516171"/>
                  </a:lnTo>
                  <a:lnTo>
                    <a:pt x="3243262" y="595385"/>
                  </a:lnTo>
                  <a:lnTo>
                    <a:pt x="3098715" y="653731"/>
                  </a:lnTo>
                  <a:cubicBezTo>
                    <a:pt x="2896506" y="740636"/>
                    <a:pt x="2669210" y="858749"/>
                    <a:pt x="2440369" y="997951"/>
                  </a:cubicBezTo>
                  <a:cubicBezTo>
                    <a:pt x="2154318" y="1171955"/>
                    <a:pt x="1896560" y="1360232"/>
                    <a:pt x="1706329" y="1530708"/>
                  </a:cubicBezTo>
                  <a:lnTo>
                    <a:pt x="1686193" y="1553942"/>
                  </a:lnTo>
                  <a:lnTo>
                    <a:pt x="1664096" y="159121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3" name="正方形/長方形 542">
              <a:extLst>
                <a:ext uri="{FF2B5EF4-FFF2-40B4-BE49-F238E27FC236}">
                  <a16:creationId xmlns:a16="http://schemas.microsoft.com/office/drawing/2014/main" id="{F2FA81B2-C73B-4108-A217-99C5CA3BB5B3}"/>
                </a:ext>
              </a:extLst>
            </p:cNvPr>
            <p:cNvSpPr/>
            <p:nvPr/>
          </p:nvSpPr>
          <p:spPr>
            <a:xfrm>
              <a:off x="2854324" y="4044950"/>
              <a:ext cx="746125" cy="561699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4" name="正方形/長方形 543">
              <a:extLst>
                <a:ext uri="{FF2B5EF4-FFF2-40B4-BE49-F238E27FC236}">
                  <a16:creationId xmlns:a16="http://schemas.microsoft.com/office/drawing/2014/main" id="{324FD887-2BD9-4010-A8A5-C23FBDCFA9A6}"/>
                </a:ext>
              </a:extLst>
            </p:cNvPr>
            <p:cNvSpPr/>
            <p:nvPr/>
          </p:nvSpPr>
          <p:spPr>
            <a:xfrm>
              <a:off x="2444750" y="4065285"/>
              <a:ext cx="522374" cy="541364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5" name="正方形/長方形 544">
              <a:extLst>
                <a:ext uri="{FF2B5EF4-FFF2-40B4-BE49-F238E27FC236}">
                  <a16:creationId xmlns:a16="http://schemas.microsoft.com/office/drawing/2014/main" id="{9F2507C1-C652-4240-ABA6-E68922629E25}"/>
                </a:ext>
              </a:extLst>
            </p:cNvPr>
            <p:cNvSpPr/>
            <p:nvPr/>
          </p:nvSpPr>
          <p:spPr>
            <a:xfrm>
              <a:off x="3508375" y="4065285"/>
              <a:ext cx="522374" cy="541364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6" name="正方形/長方形 545">
              <a:extLst>
                <a:ext uri="{FF2B5EF4-FFF2-40B4-BE49-F238E27FC236}">
                  <a16:creationId xmlns:a16="http://schemas.microsoft.com/office/drawing/2014/main" id="{CA873E0D-DDAD-4788-B069-720EA63DA7E6}"/>
                </a:ext>
              </a:extLst>
            </p:cNvPr>
            <p:cNvSpPr/>
            <p:nvPr/>
          </p:nvSpPr>
          <p:spPr>
            <a:xfrm>
              <a:off x="2181722" y="4579979"/>
              <a:ext cx="2107224" cy="45719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7" name="正方形/長方形 546">
              <a:extLst>
                <a:ext uri="{FF2B5EF4-FFF2-40B4-BE49-F238E27FC236}">
                  <a16:creationId xmlns:a16="http://schemas.microsoft.com/office/drawing/2014/main" id="{A563FCC6-7D2B-4D8D-9392-D1B8AA2E7533}"/>
                </a:ext>
              </a:extLst>
            </p:cNvPr>
            <p:cNvSpPr/>
            <p:nvPr/>
          </p:nvSpPr>
          <p:spPr>
            <a:xfrm>
              <a:off x="2184400" y="4065285"/>
              <a:ext cx="263046" cy="541364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8" name="正方形/長方形 547">
              <a:extLst>
                <a:ext uri="{FF2B5EF4-FFF2-40B4-BE49-F238E27FC236}">
                  <a16:creationId xmlns:a16="http://schemas.microsoft.com/office/drawing/2014/main" id="{23A0318F-B910-4320-9127-C5282A30C6A2}"/>
                </a:ext>
              </a:extLst>
            </p:cNvPr>
            <p:cNvSpPr/>
            <p:nvPr/>
          </p:nvSpPr>
          <p:spPr>
            <a:xfrm>
              <a:off x="4025900" y="4065285"/>
              <a:ext cx="263046" cy="541364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9" name="正方形/長方形 548">
              <a:extLst>
                <a:ext uri="{FF2B5EF4-FFF2-40B4-BE49-F238E27FC236}">
                  <a16:creationId xmlns:a16="http://schemas.microsoft.com/office/drawing/2014/main" id="{009647D7-D778-4931-9A8B-A0B63FFB1030}"/>
                </a:ext>
              </a:extLst>
            </p:cNvPr>
            <p:cNvSpPr/>
            <p:nvPr/>
          </p:nvSpPr>
          <p:spPr>
            <a:xfrm>
              <a:off x="2162693" y="3789060"/>
              <a:ext cx="2149454" cy="161542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50" name="グループ化 549">
              <a:extLst>
                <a:ext uri="{FF2B5EF4-FFF2-40B4-BE49-F238E27FC236}">
                  <a16:creationId xmlns:a16="http://schemas.microsoft.com/office/drawing/2014/main" id="{F1962F41-2636-48D6-8EA6-CD5C8C13C132}"/>
                </a:ext>
              </a:extLst>
            </p:cNvPr>
            <p:cNvGrpSpPr/>
            <p:nvPr/>
          </p:nvGrpSpPr>
          <p:grpSpPr>
            <a:xfrm>
              <a:off x="2131812" y="3789060"/>
              <a:ext cx="122438" cy="842470"/>
              <a:chOff x="2144879" y="3524302"/>
              <a:chExt cx="160172" cy="1102467"/>
            </a:xfrm>
          </p:grpSpPr>
          <p:sp>
            <p:nvSpPr>
              <p:cNvPr id="663" name="正方形/長方形 662">
                <a:extLst>
                  <a:ext uri="{FF2B5EF4-FFF2-40B4-BE49-F238E27FC236}">
                    <a16:creationId xmlns:a16="http://schemas.microsoft.com/office/drawing/2014/main" id="{E35460F2-E7A4-41A2-AA0E-97E7EC25D749}"/>
                  </a:ext>
                </a:extLst>
              </p:cNvPr>
              <p:cNvSpPr/>
              <p:nvPr/>
            </p:nvSpPr>
            <p:spPr>
              <a:xfrm>
                <a:off x="2187743" y="3524302"/>
                <a:ext cx="59809" cy="1054841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台形 663">
                <a:extLst>
                  <a:ext uri="{FF2B5EF4-FFF2-40B4-BE49-F238E27FC236}">
                    <a16:creationId xmlns:a16="http://schemas.microsoft.com/office/drawing/2014/main" id="{6480A0F3-FB72-4EC6-AE20-DDCA087AC13A}"/>
                  </a:ext>
                </a:extLst>
              </p:cNvPr>
              <p:cNvSpPr/>
              <p:nvPr/>
            </p:nvSpPr>
            <p:spPr>
              <a:xfrm>
                <a:off x="2144879" y="4581500"/>
                <a:ext cx="160172" cy="45269"/>
              </a:xfrm>
              <a:prstGeom prst="trapezoid">
                <a:avLst>
                  <a:gd name="adj" fmla="val 39232"/>
                </a:avLst>
              </a:pr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1" name="グループ化 550">
              <a:extLst>
                <a:ext uri="{FF2B5EF4-FFF2-40B4-BE49-F238E27FC236}">
                  <a16:creationId xmlns:a16="http://schemas.microsoft.com/office/drawing/2014/main" id="{F7F0A90D-F642-465A-BD7E-92CD96DC4CF8}"/>
                </a:ext>
              </a:extLst>
            </p:cNvPr>
            <p:cNvGrpSpPr/>
            <p:nvPr/>
          </p:nvGrpSpPr>
          <p:grpSpPr>
            <a:xfrm>
              <a:off x="4233662" y="3789060"/>
              <a:ext cx="122438" cy="842470"/>
              <a:chOff x="2144879" y="3524302"/>
              <a:chExt cx="160172" cy="1102467"/>
            </a:xfrm>
          </p:grpSpPr>
          <p:sp>
            <p:nvSpPr>
              <p:cNvPr id="661" name="正方形/長方形 660">
                <a:extLst>
                  <a:ext uri="{FF2B5EF4-FFF2-40B4-BE49-F238E27FC236}">
                    <a16:creationId xmlns:a16="http://schemas.microsoft.com/office/drawing/2014/main" id="{B350520C-CCCB-46F9-985C-6E03FE01BE3C}"/>
                  </a:ext>
                </a:extLst>
              </p:cNvPr>
              <p:cNvSpPr/>
              <p:nvPr/>
            </p:nvSpPr>
            <p:spPr>
              <a:xfrm>
                <a:off x="2187743" y="3524302"/>
                <a:ext cx="59809" cy="1054841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台形 661">
                <a:extLst>
                  <a:ext uri="{FF2B5EF4-FFF2-40B4-BE49-F238E27FC236}">
                    <a16:creationId xmlns:a16="http://schemas.microsoft.com/office/drawing/2014/main" id="{82E637DA-BA70-4199-9D5F-E4071D1766FD}"/>
                  </a:ext>
                </a:extLst>
              </p:cNvPr>
              <p:cNvSpPr/>
              <p:nvPr/>
            </p:nvSpPr>
            <p:spPr>
              <a:xfrm>
                <a:off x="2144879" y="4581500"/>
                <a:ext cx="160172" cy="45269"/>
              </a:xfrm>
              <a:prstGeom prst="trapezoid">
                <a:avLst>
                  <a:gd name="adj" fmla="val 39232"/>
                </a:avLst>
              </a:pr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99F75B20-0F1B-4977-876D-45614A7F6D73}"/>
                </a:ext>
              </a:extLst>
            </p:cNvPr>
            <p:cNvSpPr/>
            <p:nvPr/>
          </p:nvSpPr>
          <p:spPr>
            <a:xfrm>
              <a:off x="2162693" y="3897079"/>
              <a:ext cx="2152132" cy="339799"/>
            </a:xfrm>
            <a:custGeom>
              <a:avLst/>
              <a:gdLst>
                <a:gd name="connsiteX0" fmla="*/ 0 w 1285937"/>
                <a:gd name="connsiteY0" fmla="*/ 0 h 381974"/>
                <a:gd name="connsiteX1" fmla="*/ 1285937 w 1285937"/>
                <a:gd name="connsiteY1" fmla="*/ 0 h 381974"/>
                <a:gd name="connsiteX2" fmla="*/ 1285937 w 1285937"/>
                <a:gd name="connsiteY2" fmla="*/ 377701 h 381974"/>
                <a:gd name="connsiteX3" fmla="*/ 1200181 w 1285937"/>
                <a:gd name="connsiteY3" fmla="*/ 381974 h 381974"/>
                <a:gd name="connsiteX4" fmla="*/ 677187 w 1285937"/>
                <a:gd name="connsiteY4" fmla="*/ 244528 h 381974"/>
                <a:gd name="connsiteX5" fmla="*/ 642969 w 1285937"/>
                <a:gd name="connsiteY5" fmla="*/ 213366 h 381974"/>
                <a:gd name="connsiteX6" fmla="*/ 608750 w 1285937"/>
                <a:gd name="connsiteY6" fmla="*/ 244528 h 381974"/>
                <a:gd name="connsiteX7" fmla="*/ 85756 w 1285937"/>
                <a:gd name="connsiteY7" fmla="*/ 381974 h 381974"/>
                <a:gd name="connsiteX8" fmla="*/ 0 w 1285937"/>
                <a:gd name="connsiteY8" fmla="*/ 377701 h 38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5937" h="381974">
                  <a:moveTo>
                    <a:pt x="0" y="0"/>
                  </a:moveTo>
                  <a:lnTo>
                    <a:pt x="1285937" y="0"/>
                  </a:lnTo>
                  <a:lnTo>
                    <a:pt x="1285937" y="377701"/>
                  </a:lnTo>
                  <a:lnTo>
                    <a:pt x="1200181" y="381974"/>
                  </a:lnTo>
                  <a:cubicBezTo>
                    <a:pt x="982474" y="381974"/>
                    <a:pt x="790530" y="327453"/>
                    <a:pt x="677187" y="244528"/>
                  </a:cubicBezTo>
                  <a:lnTo>
                    <a:pt x="642969" y="213366"/>
                  </a:lnTo>
                  <a:lnTo>
                    <a:pt x="608750" y="244528"/>
                  </a:lnTo>
                  <a:cubicBezTo>
                    <a:pt x="495407" y="327453"/>
                    <a:pt x="303463" y="381974"/>
                    <a:pt x="85756" y="381974"/>
                  </a:cubicBezTo>
                  <a:lnTo>
                    <a:pt x="0" y="377701"/>
                  </a:ln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3" name="矢印: 五方向 552">
              <a:extLst>
                <a:ext uri="{FF2B5EF4-FFF2-40B4-BE49-F238E27FC236}">
                  <a16:creationId xmlns:a16="http://schemas.microsoft.com/office/drawing/2014/main" id="{CD4B770B-A1D9-4B4C-9F54-DAF20008A200}"/>
                </a:ext>
              </a:extLst>
            </p:cNvPr>
            <p:cNvSpPr/>
            <p:nvPr/>
          </p:nvSpPr>
          <p:spPr>
            <a:xfrm rot="16200000">
              <a:off x="2786929" y="2457919"/>
              <a:ext cx="920652" cy="1650158"/>
            </a:xfrm>
            <a:prstGeom prst="homePlate">
              <a:avLst>
                <a:gd name="adj" fmla="val 55932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3E747CBF-08D7-4D12-8348-1EEEF30B57EE}"/>
                </a:ext>
              </a:extLst>
            </p:cNvPr>
            <p:cNvGrpSpPr/>
            <p:nvPr/>
          </p:nvGrpSpPr>
          <p:grpSpPr>
            <a:xfrm>
              <a:off x="2055019" y="2770668"/>
              <a:ext cx="2371724" cy="563082"/>
              <a:chOff x="2055019" y="2770668"/>
              <a:chExt cx="2371724" cy="563082"/>
            </a:xfrm>
          </p:grpSpPr>
          <p:sp>
            <p:nvSpPr>
              <p:cNvPr id="655" name="正方形/長方形 654">
                <a:extLst>
                  <a:ext uri="{FF2B5EF4-FFF2-40B4-BE49-F238E27FC236}">
                    <a16:creationId xmlns:a16="http://schemas.microsoft.com/office/drawing/2014/main" id="{408D4E7B-85D2-4C6D-8A49-FC94B4ED562D}"/>
                  </a:ext>
                </a:extLst>
              </p:cNvPr>
              <p:cNvSpPr/>
              <p:nvPr/>
            </p:nvSpPr>
            <p:spPr>
              <a:xfrm>
                <a:off x="2055019" y="3204056"/>
                <a:ext cx="78581" cy="129694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正方形/長方形 655">
                <a:extLst>
                  <a:ext uri="{FF2B5EF4-FFF2-40B4-BE49-F238E27FC236}">
                    <a16:creationId xmlns:a16="http://schemas.microsoft.com/office/drawing/2014/main" id="{DEF8A144-6EAC-4C76-802F-82A4A01A47B8}"/>
                  </a:ext>
                </a:extLst>
              </p:cNvPr>
              <p:cNvSpPr/>
              <p:nvPr/>
            </p:nvSpPr>
            <p:spPr>
              <a:xfrm>
                <a:off x="4348162" y="3204056"/>
                <a:ext cx="78581" cy="129694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正方形/長方形 656">
                <a:extLst>
                  <a:ext uri="{FF2B5EF4-FFF2-40B4-BE49-F238E27FC236}">
                    <a16:creationId xmlns:a16="http://schemas.microsoft.com/office/drawing/2014/main" id="{C5070381-726C-42E0-80AF-C0D8CAB2DA83}"/>
                  </a:ext>
                </a:extLst>
              </p:cNvPr>
              <p:cNvSpPr/>
              <p:nvPr/>
            </p:nvSpPr>
            <p:spPr>
              <a:xfrm>
                <a:off x="2466975" y="2994506"/>
                <a:ext cx="78581" cy="129694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8" name="正方形/長方形 657">
                <a:extLst>
                  <a:ext uri="{FF2B5EF4-FFF2-40B4-BE49-F238E27FC236}">
                    <a16:creationId xmlns:a16="http://schemas.microsoft.com/office/drawing/2014/main" id="{9F9D8759-8A16-4CB8-A806-ECFBC354DA33}"/>
                  </a:ext>
                </a:extLst>
              </p:cNvPr>
              <p:cNvSpPr/>
              <p:nvPr/>
            </p:nvSpPr>
            <p:spPr>
              <a:xfrm>
                <a:off x="3950494" y="2994506"/>
                <a:ext cx="78581" cy="129694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正方形/長方形 658">
                <a:extLst>
                  <a:ext uri="{FF2B5EF4-FFF2-40B4-BE49-F238E27FC236}">
                    <a16:creationId xmlns:a16="http://schemas.microsoft.com/office/drawing/2014/main" id="{189A5CAB-C827-467F-8DB1-952243DE42C8}"/>
                  </a:ext>
                </a:extLst>
              </p:cNvPr>
              <p:cNvSpPr/>
              <p:nvPr/>
            </p:nvSpPr>
            <p:spPr>
              <a:xfrm>
                <a:off x="2817019" y="2770668"/>
                <a:ext cx="78581" cy="129694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0" name="正方形/長方形 659">
                <a:extLst>
                  <a:ext uri="{FF2B5EF4-FFF2-40B4-BE49-F238E27FC236}">
                    <a16:creationId xmlns:a16="http://schemas.microsoft.com/office/drawing/2014/main" id="{275523F8-544E-4448-A113-36525B6AB5FB}"/>
                  </a:ext>
                </a:extLst>
              </p:cNvPr>
              <p:cNvSpPr/>
              <p:nvPr/>
            </p:nvSpPr>
            <p:spPr>
              <a:xfrm>
                <a:off x="3602831" y="2770668"/>
                <a:ext cx="78581" cy="129694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C1261C68-63ED-4039-AF45-E0F51C97864C}"/>
                </a:ext>
              </a:extLst>
            </p:cNvPr>
            <p:cNvGrpSpPr/>
            <p:nvPr/>
          </p:nvGrpSpPr>
          <p:grpSpPr>
            <a:xfrm>
              <a:off x="1546790" y="2088682"/>
              <a:ext cx="3406210" cy="1340318"/>
              <a:chOff x="1319029" y="3653621"/>
              <a:chExt cx="3867989" cy="1522026"/>
            </a:xfrm>
          </p:grpSpPr>
          <p:grpSp>
            <p:nvGrpSpPr>
              <p:cNvPr id="646" name="グループ化 645">
                <a:extLst>
                  <a:ext uri="{FF2B5EF4-FFF2-40B4-BE49-F238E27FC236}">
                    <a16:creationId xmlns:a16="http://schemas.microsoft.com/office/drawing/2014/main" id="{EA0DC997-3826-41F6-8DBF-B63741ADCF97}"/>
                  </a:ext>
                </a:extLst>
              </p:cNvPr>
              <p:cNvGrpSpPr/>
              <p:nvPr/>
            </p:nvGrpSpPr>
            <p:grpSpPr>
              <a:xfrm>
                <a:off x="1319029" y="3747745"/>
                <a:ext cx="3867989" cy="1427902"/>
                <a:chOff x="838249" y="2743200"/>
                <a:chExt cx="3867989" cy="1427902"/>
              </a:xfrm>
            </p:grpSpPr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66166E4B-C14D-41E5-902E-C5E7F2DE4EF0}"/>
                    </a:ext>
                  </a:extLst>
                </p:cNvPr>
                <p:cNvSpPr/>
                <p:nvPr/>
              </p:nvSpPr>
              <p:spPr>
                <a:xfrm rot="10800000">
                  <a:off x="928967" y="2976024"/>
                  <a:ext cx="3686552" cy="1195078"/>
                </a:xfrm>
                <a:custGeom>
                  <a:avLst/>
                  <a:gdLst>
                    <a:gd name="connsiteX0" fmla="*/ 1984640 w 3867989"/>
                    <a:gd name="connsiteY0" fmla="*/ 1218351 h 1218351"/>
                    <a:gd name="connsiteX1" fmla="*/ 1887258 w 3867989"/>
                    <a:gd name="connsiteY1" fmla="*/ 1216419 h 1218351"/>
                    <a:gd name="connsiteX2" fmla="*/ 1858670 w 3867989"/>
                    <a:gd name="connsiteY2" fmla="*/ 1176158 h 1218351"/>
                    <a:gd name="connsiteX3" fmla="*/ 1837036 w 3867989"/>
                    <a:gd name="connsiteY3" fmla="*/ 1149860 h 1218351"/>
                    <a:gd name="connsiteX4" fmla="*/ 961603 w 3867989"/>
                    <a:gd name="connsiteY4" fmla="*/ 546803 h 1218351"/>
                    <a:gd name="connsiteX5" fmla="*/ 1623 w 3867989"/>
                    <a:gd name="connsiteY5" fmla="*/ 90184 h 1218351"/>
                    <a:gd name="connsiteX6" fmla="*/ 0 w 3867989"/>
                    <a:gd name="connsiteY6" fmla="*/ 89653 h 1218351"/>
                    <a:gd name="connsiteX7" fmla="*/ 78248 w 3867989"/>
                    <a:gd name="connsiteY7" fmla="*/ 0 h 1218351"/>
                    <a:gd name="connsiteX8" fmla="*/ 275862 w 3867989"/>
                    <a:gd name="connsiteY8" fmla="*/ 70479 h 1218351"/>
                    <a:gd name="connsiteX9" fmla="*/ 1024608 w 3867989"/>
                    <a:gd name="connsiteY9" fmla="*/ 437673 h 1218351"/>
                    <a:gd name="connsiteX10" fmla="*/ 1848269 w 3867989"/>
                    <a:gd name="connsiteY10" fmla="*/ 1012230 h 1218351"/>
                    <a:gd name="connsiteX11" fmla="*/ 1936022 w 3867989"/>
                    <a:gd name="connsiteY11" fmla="*/ 1098065 h 1218351"/>
                    <a:gd name="connsiteX12" fmla="*/ 2023775 w 3867989"/>
                    <a:gd name="connsiteY12" fmla="*/ 1012230 h 1218351"/>
                    <a:gd name="connsiteX13" fmla="*/ 2847434 w 3867989"/>
                    <a:gd name="connsiteY13" fmla="*/ 437673 h 1218351"/>
                    <a:gd name="connsiteX14" fmla="*/ 3596181 w 3867989"/>
                    <a:gd name="connsiteY14" fmla="*/ 70479 h 1218351"/>
                    <a:gd name="connsiteX15" fmla="*/ 3789730 w 3867989"/>
                    <a:gd name="connsiteY15" fmla="*/ 1450 h 1218351"/>
                    <a:gd name="connsiteX16" fmla="*/ 3867989 w 3867989"/>
                    <a:gd name="connsiteY16" fmla="*/ 91116 h 1218351"/>
                    <a:gd name="connsiteX17" fmla="*/ 3695599 w 3867989"/>
                    <a:gd name="connsiteY17" fmla="*/ 157161 h 1218351"/>
                    <a:gd name="connsiteX18" fmla="*/ 2910440 w 3867989"/>
                    <a:gd name="connsiteY18" fmla="*/ 546803 h 1218351"/>
                    <a:gd name="connsiteX19" fmla="*/ 2035007 w 3867989"/>
                    <a:gd name="connsiteY19" fmla="*/ 1149860 h 1218351"/>
                    <a:gd name="connsiteX20" fmla="*/ 2010993 w 3867989"/>
                    <a:gd name="connsiteY20" fmla="*/ 1176160 h 1218351"/>
                    <a:gd name="connsiteX0" fmla="*/ 1987138 w 3867989"/>
                    <a:gd name="connsiteY0" fmla="*/ 1250831 h 1250831"/>
                    <a:gd name="connsiteX1" fmla="*/ 1887258 w 3867989"/>
                    <a:gd name="connsiteY1" fmla="*/ 1216419 h 1250831"/>
                    <a:gd name="connsiteX2" fmla="*/ 1858670 w 3867989"/>
                    <a:gd name="connsiteY2" fmla="*/ 1176158 h 1250831"/>
                    <a:gd name="connsiteX3" fmla="*/ 1837036 w 3867989"/>
                    <a:gd name="connsiteY3" fmla="*/ 1149860 h 1250831"/>
                    <a:gd name="connsiteX4" fmla="*/ 961603 w 3867989"/>
                    <a:gd name="connsiteY4" fmla="*/ 546803 h 1250831"/>
                    <a:gd name="connsiteX5" fmla="*/ 1623 w 3867989"/>
                    <a:gd name="connsiteY5" fmla="*/ 90184 h 1250831"/>
                    <a:gd name="connsiteX6" fmla="*/ 0 w 3867989"/>
                    <a:gd name="connsiteY6" fmla="*/ 89653 h 1250831"/>
                    <a:gd name="connsiteX7" fmla="*/ 78248 w 3867989"/>
                    <a:gd name="connsiteY7" fmla="*/ 0 h 1250831"/>
                    <a:gd name="connsiteX8" fmla="*/ 275862 w 3867989"/>
                    <a:gd name="connsiteY8" fmla="*/ 70479 h 1250831"/>
                    <a:gd name="connsiteX9" fmla="*/ 1024608 w 3867989"/>
                    <a:gd name="connsiteY9" fmla="*/ 437673 h 1250831"/>
                    <a:gd name="connsiteX10" fmla="*/ 1848269 w 3867989"/>
                    <a:gd name="connsiteY10" fmla="*/ 1012230 h 1250831"/>
                    <a:gd name="connsiteX11" fmla="*/ 1936022 w 3867989"/>
                    <a:gd name="connsiteY11" fmla="*/ 1098065 h 1250831"/>
                    <a:gd name="connsiteX12" fmla="*/ 2023775 w 3867989"/>
                    <a:gd name="connsiteY12" fmla="*/ 1012230 h 1250831"/>
                    <a:gd name="connsiteX13" fmla="*/ 2847434 w 3867989"/>
                    <a:gd name="connsiteY13" fmla="*/ 437673 h 1250831"/>
                    <a:gd name="connsiteX14" fmla="*/ 3596181 w 3867989"/>
                    <a:gd name="connsiteY14" fmla="*/ 70479 h 1250831"/>
                    <a:gd name="connsiteX15" fmla="*/ 3789730 w 3867989"/>
                    <a:gd name="connsiteY15" fmla="*/ 1450 h 1250831"/>
                    <a:gd name="connsiteX16" fmla="*/ 3867989 w 3867989"/>
                    <a:gd name="connsiteY16" fmla="*/ 91116 h 1250831"/>
                    <a:gd name="connsiteX17" fmla="*/ 3695599 w 3867989"/>
                    <a:gd name="connsiteY17" fmla="*/ 157161 h 1250831"/>
                    <a:gd name="connsiteX18" fmla="*/ 2910440 w 3867989"/>
                    <a:gd name="connsiteY18" fmla="*/ 546803 h 1250831"/>
                    <a:gd name="connsiteX19" fmla="*/ 2035007 w 3867989"/>
                    <a:gd name="connsiteY19" fmla="*/ 1149860 h 1250831"/>
                    <a:gd name="connsiteX20" fmla="*/ 2010993 w 3867989"/>
                    <a:gd name="connsiteY20" fmla="*/ 1176160 h 1250831"/>
                    <a:gd name="connsiteX21" fmla="*/ 1987138 w 3867989"/>
                    <a:gd name="connsiteY21" fmla="*/ 1250831 h 1250831"/>
                    <a:gd name="connsiteX0" fmla="*/ 1987138 w 3867989"/>
                    <a:gd name="connsiteY0" fmla="*/ 1250831 h 1250831"/>
                    <a:gd name="connsiteX1" fmla="*/ 1887258 w 3867989"/>
                    <a:gd name="connsiteY1" fmla="*/ 1241403 h 1250831"/>
                    <a:gd name="connsiteX2" fmla="*/ 1858670 w 3867989"/>
                    <a:gd name="connsiteY2" fmla="*/ 1176158 h 1250831"/>
                    <a:gd name="connsiteX3" fmla="*/ 1837036 w 3867989"/>
                    <a:gd name="connsiteY3" fmla="*/ 1149860 h 1250831"/>
                    <a:gd name="connsiteX4" fmla="*/ 961603 w 3867989"/>
                    <a:gd name="connsiteY4" fmla="*/ 546803 h 1250831"/>
                    <a:gd name="connsiteX5" fmla="*/ 1623 w 3867989"/>
                    <a:gd name="connsiteY5" fmla="*/ 90184 h 1250831"/>
                    <a:gd name="connsiteX6" fmla="*/ 0 w 3867989"/>
                    <a:gd name="connsiteY6" fmla="*/ 89653 h 1250831"/>
                    <a:gd name="connsiteX7" fmla="*/ 78248 w 3867989"/>
                    <a:gd name="connsiteY7" fmla="*/ 0 h 1250831"/>
                    <a:gd name="connsiteX8" fmla="*/ 275862 w 3867989"/>
                    <a:gd name="connsiteY8" fmla="*/ 70479 h 1250831"/>
                    <a:gd name="connsiteX9" fmla="*/ 1024608 w 3867989"/>
                    <a:gd name="connsiteY9" fmla="*/ 437673 h 1250831"/>
                    <a:gd name="connsiteX10" fmla="*/ 1848269 w 3867989"/>
                    <a:gd name="connsiteY10" fmla="*/ 1012230 h 1250831"/>
                    <a:gd name="connsiteX11" fmla="*/ 1936022 w 3867989"/>
                    <a:gd name="connsiteY11" fmla="*/ 1098065 h 1250831"/>
                    <a:gd name="connsiteX12" fmla="*/ 2023775 w 3867989"/>
                    <a:gd name="connsiteY12" fmla="*/ 1012230 h 1250831"/>
                    <a:gd name="connsiteX13" fmla="*/ 2847434 w 3867989"/>
                    <a:gd name="connsiteY13" fmla="*/ 437673 h 1250831"/>
                    <a:gd name="connsiteX14" fmla="*/ 3596181 w 3867989"/>
                    <a:gd name="connsiteY14" fmla="*/ 70479 h 1250831"/>
                    <a:gd name="connsiteX15" fmla="*/ 3789730 w 3867989"/>
                    <a:gd name="connsiteY15" fmla="*/ 1450 h 1250831"/>
                    <a:gd name="connsiteX16" fmla="*/ 3867989 w 3867989"/>
                    <a:gd name="connsiteY16" fmla="*/ 91116 h 1250831"/>
                    <a:gd name="connsiteX17" fmla="*/ 3695599 w 3867989"/>
                    <a:gd name="connsiteY17" fmla="*/ 157161 h 1250831"/>
                    <a:gd name="connsiteX18" fmla="*/ 2910440 w 3867989"/>
                    <a:gd name="connsiteY18" fmla="*/ 546803 h 1250831"/>
                    <a:gd name="connsiteX19" fmla="*/ 2035007 w 3867989"/>
                    <a:gd name="connsiteY19" fmla="*/ 1149860 h 1250831"/>
                    <a:gd name="connsiteX20" fmla="*/ 2010993 w 3867989"/>
                    <a:gd name="connsiteY20" fmla="*/ 1176160 h 1250831"/>
                    <a:gd name="connsiteX21" fmla="*/ 1987138 w 3867989"/>
                    <a:gd name="connsiteY21" fmla="*/ 1250831 h 1250831"/>
                    <a:gd name="connsiteX0" fmla="*/ 1987138 w 3867989"/>
                    <a:gd name="connsiteY0" fmla="*/ 1250831 h 1253895"/>
                    <a:gd name="connsiteX1" fmla="*/ 1884760 w 3867989"/>
                    <a:gd name="connsiteY1" fmla="*/ 1253895 h 1253895"/>
                    <a:gd name="connsiteX2" fmla="*/ 1858670 w 3867989"/>
                    <a:gd name="connsiteY2" fmla="*/ 1176158 h 1253895"/>
                    <a:gd name="connsiteX3" fmla="*/ 1837036 w 3867989"/>
                    <a:gd name="connsiteY3" fmla="*/ 1149860 h 1253895"/>
                    <a:gd name="connsiteX4" fmla="*/ 961603 w 3867989"/>
                    <a:gd name="connsiteY4" fmla="*/ 546803 h 1253895"/>
                    <a:gd name="connsiteX5" fmla="*/ 1623 w 3867989"/>
                    <a:gd name="connsiteY5" fmla="*/ 90184 h 1253895"/>
                    <a:gd name="connsiteX6" fmla="*/ 0 w 3867989"/>
                    <a:gd name="connsiteY6" fmla="*/ 89653 h 1253895"/>
                    <a:gd name="connsiteX7" fmla="*/ 78248 w 3867989"/>
                    <a:gd name="connsiteY7" fmla="*/ 0 h 1253895"/>
                    <a:gd name="connsiteX8" fmla="*/ 275862 w 3867989"/>
                    <a:gd name="connsiteY8" fmla="*/ 70479 h 1253895"/>
                    <a:gd name="connsiteX9" fmla="*/ 1024608 w 3867989"/>
                    <a:gd name="connsiteY9" fmla="*/ 437673 h 1253895"/>
                    <a:gd name="connsiteX10" fmla="*/ 1848269 w 3867989"/>
                    <a:gd name="connsiteY10" fmla="*/ 1012230 h 1253895"/>
                    <a:gd name="connsiteX11" fmla="*/ 1936022 w 3867989"/>
                    <a:gd name="connsiteY11" fmla="*/ 1098065 h 1253895"/>
                    <a:gd name="connsiteX12" fmla="*/ 2023775 w 3867989"/>
                    <a:gd name="connsiteY12" fmla="*/ 1012230 h 1253895"/>
                    <a:gd name="connsiteX13" fmla="*/ 2847434 w 3867989"/>
                    <a:gd name="connsiteY13" fmla="*/ 437673 h 1253895"/>
                    <a:gd name="connsiteX14" fmla="*/ 3596181 w 3867989"/>
                    <a:gd name="connsiteY14" fmla="*/ 70479 h 1253895"/>
                    <a:gd name="connsiteX15" fmla="*/ 3789730 w 3867989"/>
                    <a:gd name="connsiteY15" fmla="*/ 1450 h 1253895"/>
                    <a:gd name="connsiteX16" fmla="*/ 3867989 w 3867989"/>
                    <a:gd name="connsiteY16" fmla="*/ 91116 h 1253895"/>
                    <a:gd name="connsiteX17" fmla="*/ 3695599 w 3867989"/>
                    <a:gd name="connsiteY17" fmla="*/ 157161 h 1253895"/>
                    <a:gd name="connsiteX18" fmla="*/ 2910440 w 3867989"/>
                    <a:gd name="connsiteY18" fmla="*/ 546803 h 1253895"/>
                    <a:gd name="connsiteX19" fmla="*/ 2035007 w 3867989"/>
                    <a:gd name="connsiteY19" fmla="*/ 1149860 h 1253895"/>
                    <a:gd name="connsiteX20" fmla="*/ 2010993 w 3867989"/>
                    <a:gd name="connsiteY20" fmla="*/ 1176160 h 1253895"/>
                    <a:gd name="connsiteX21" fmla="*/ 1987138 w 3867989"/>
                    <a:gd name="connsiteY21" fmla="*/ 1250831 h 125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867989" h="1253895">
                      <a:moveTo>
                        <a:pt x="1987138" y="1250831"/>
                      </a:moveTo>
                      <a:lnTo>
                        <a:pt x="1884760" y="1253895"/>
                      </a:lnTo>
                      <a:lnTo>
                        <a:pt x="1858670" y="1176158"/>
                      </a:lnTo>
                      <a:lnTo>
                        <a:pt x="1837036" y="1149860"/>
                      </a:lnTo>
                      <a:cubicBezTo>
                        <a:pt x="1610161" y="956888"/>
                        <a:pt x="1302754" y="743768"/>
                        <a:pt x="961603" y="546803"/>
                      </a:cubicBezTo>
                      <a:cubicBezTo>
                        <a:pt x="620452" y="349840"/>
                        <a:pt x="282180" y="190177"/>
                        <a:pt x="1623" y="90184"/>
                      </a:cubicBezTo>
                      <a:lnTo>
                        <a:pt x="0" y="89653"/>
                      </a:lnTo>
                      <a:lnTo>
                        <a:pt x="78248" y="0"/>
                      </a:lnTo>
                      <a:lnTo>
                        <a:pt x="275862" y="70479"/>
                      </a:lnTo>
                      <a:cubicBezTo>
                        <a:pt x="499346" y="158410"/>
                        <a:pt x="757697" y="283572"/>
                        <a:pt x="1024608" y="437673"/>
                      </a:cubicBezTo>
                      <a:cubicBezTo>
                        <a:pt x="1358248" y="630299"/>
                        <a:pt x="1646039" y="833952"/>
                        <a:pt x="1848269" y="1012230"/>
                      </a:cubicBezTo>
                      <a:lnTo>
                        <a:pt x="1936022" y="1098065"/>
                      </a:lnTo>
                      <a:lnTo>
                        <a:pt x="2023775" y="1012230"/>
                      </a:lnTo>
                      <a:cubicBezTo>
                        <a:pt x="2226004" y="833952"/>
                        <a:pt x="2513795" y="630299"/>
                        <a:pt x="2847434" y="437673"/>
                      </a:cubicBezTo>
                      <a:cubicBezTo>
                        <a:pt x="3114345" y="283571"/>
                        <a:pt x="3372697" y="158410"/>
                        <a:pt x="3596181" y="70479"/>
                      </a:cubicBezTo>
                      <a:lnTo>
                        <a:pt x="3789730" y="1450"/>
                      </a:lnTo>
                      <a:lnTo>
                        <a:pt x="3867989" y="91116"/>
                      </a:lnTo>
                      <a:lnTo>
                        <a:pt x="3695599" y="157161"/>
                      </a:lnTo>
                      <a:cubicBezTo>
                        <a:pt x="3454440" y="255534"/>
                        <a:pt x="3183361" y="389232"/>
                        <a:pt x="2910440" y="546803"/>
                      </a:cubicBezTo>
                      <a:cubicBezTo>
                        <a:pt x="2569289" y="743767"/>
                        <a:pt x="2261881" y="956888"/>
                        <a:pt x="2035007" y="1149860"/>
                      </a:cubicBezTo>
                      <a:lnTo>
                        <a:pt x="2010993" y="1176160"/>
                      </a:lnTo>
                      <a:cubicBezTo>
                        <a:pt x="2002209" y="1190224"/>
                        <a:pt x="1995922" y="1236767"/>
                        <a:pt x="1987138" y="1250831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49" name="グループ化 648">
                  <a:extLst>
                    <a:ext uri="{FF2B5EF4-FFF2-40B4-BE49-F238E27FC236}">
                      <a16:creationId xmlns:a16="http://schemas.microsoft.com/office/drawing/2014/main" id="{FE5DFEA9-F043-45B4-8630-340D38B25898}"/>
                    </a:ext>
                  </a:extLst>
                </p:cNvPr>
                <p:cNvGrpSpPr/>
                <p:nvPr/>
              </p:nvGrpSpPr>
              <p:grpSpPr>
                <a:xfrm>
                  <a:off x="2505804" y="2743200"/>
                  <a:ext cx="540364" cy="346258"/>
                  <a:chOff x="2505804" y="2743200"/>
                  <a:chExt cx="540364" cy="346258"/>
                </a:xfrm>
              </p:grpSpPr>
              <p:sp>
                <p:nvSpPr>
                  <p:cNvPr id="651" name="フリーフォーム: 図形 650">
                    <a:extLst>
                      <a:ext uri="{FF2B5EF4-FFF2-40B4-BE49-F238E27FC236}">
                        <a16:creationId xmlns:a16="http://schemas.microsoft.com/office/drawing/2014/main" id="{33911289-101C-49F2-B6F7-502D76412674}"/>
                      </a:ext>
                    </a:extLst>
                  </p:cNvPr>
                  <p:cNvSpPr/>
                  <p:nvPr/>
                </p:nvSpPr>
                <p:spPr>
                  <a:xfrm>
                    <a:off x="2505804" y="2847974"/>
                    <a:ext cx="234476" cy="241484"/>
                  </a:xfrm>
                  <a:custGeom>
                    <a:avLst/>
                    <a:gdLst>
                      <a:gd name="connsiteX0" fmla="*/ 170451 w 234476"/>
                      <a:gd name="connsiteY0" fmla="*/ 0 h 241484"/>
                      <a:gd name="connsiteX1" fmla="*/ 234476 w 234476"/>
                      <a:gd name="connsiteY1" fmla="*/ 64025 h 241484"/>
                      <a:gd name="connsiteX2" fmla="*/ 195373 w 234476"/>
                      <a:gd name="connsiteY2" fmla="*/ 123019 h 241484"/>
                      <a:gd name="connsiteX3" fmla="*/ 188029 w 234476"/>
                      <a:gd name="connsiteY3" fmla="*/ 124501 h 241484"/>
                      <a:gd name="connsiteX4" fmla="*/ 184296 w 234476"/>
                      <a:gd name="connsiteY4" fmla="*/ 142994 h 241484"/>
                      <a:gd name="connsiteX5" fmla="*/ 133250 w 234476"/>
                      <a:gd name="connsiteY5" fmla="*/ 176829 h 241484"/>
                      <a:gd name="connsiteX6" fmla="*/ 116592 w 234476"/>
                      <a:gd name="connsiteY6" fmla="*/ 173466 h 241484"/>
                      <a:gd name="connsiteX7" fmla="*/ 112932 w 234476"/>
                      <a:gd name="connsiteY7" fmla="*/ 180739 h 241484"/>
                      <a:gd name="connsiteX8" fmla="*/ 92671 w 234476"/>
                      <a:gd name="connsiteY8" fmla="*/ 205452 h 241484"/>
                      <a:gd name="connsiteX9" fmla="*/ 6582 w 234476"/>
                      <a:gd name="connsiteY9" fmla="*/ 234903 h 241484"/>
                      <a:gd name="connsiteX10" fmla="*/ 36033 w 234476"/>
                      <a:gd name="connsiteY10" fmla="*/ 148814 h 241484"/>
                      <a:gd name="connsiteX11" fmla="*/ 60745 w 234476"/>
                      <a:gd name="connsiteY11" fmla="*/ 128553 h 241484"/>
                      <a:gd name="connsiteX12" fmla="*/ 78185 w 234476"/>
                      <a:gd name="connsiteY12" fmla="*/ 119777 h 241484"/>
                      <a:gd name="connsiteX13" fmla="*/ 82204 w 234476"/>
                      <a:gd name="connsiteY13" fmla="*/ 99866 h 241484"/>
                      <a:gd name="connsiteX14" fmla="*/ 94077 w 234476"/>
                      <a:gd name="connsiteY14" fmla="*/ 82257 h 241484"/>
                      <a:gd name="connsiteX15" fmla="*/ 108186 w 234476"/>
                      <a:gd name="connsiteY15" fmla="*/ 72744 h 241484"/>
                      <a:gd name="connsiteX16" fmla="*/ 106426 w 234476"/>
                      <a:gd name="connsiteY16" fmla="*/ 64025 h 241484"/>
                      <a:gd name="connsiteX17" fmla="*/ 170451 w 234476"/>
                      <a:gd name="connsiteY17" fmla="*/ 0 h 2414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34476" h="241484">
                        <a:moveTo>
                          <a:pt x="170451" y="0"/>
                        </a:moveTo>
                        <a:cubicBezTo>
                          <a:pt x="205811" y="0"/>
                          <a:pt x="234476" y="28665"/>
                          <a:pt x="234476" y="64025"/>
                        </a:cubicBezTo>
                        <a:cubicBezTo>
                          <a:pt x="234476" y="90545"/>
                          <a:pt x="218352" y="113299"/>
                          <a:pt x="195373" y="123019"/>
                        </a:cubicBezTo>
                        <a:lnTo>
                          <a:pt x="188029" y="124501"/>
                        </a:lnTo>
                        <a:lnTo>
                          <a:pt x="184296" y="142994"/>
                        </a:lnTo>
                        <a:cubicBezTo>
                          <a:pt x="175886" y="162877"/>
                          <a:pt x="156197" y="176829"/>
                          <a:pt x="133250" y="176829"/>
                        </a:cubicBezTo>
                        <a:lnTo>
                          <a:pt x="116592" y="173466"/>
                        </a:lnTo>
                        <a:lnTo>
                          <a:pt x="112932" y="180739"/>
                        </a:lnTo>
                        <a:cubicBezTo>
                          <a:pt x="107454" y="189084"/>
                          <a:pt x="100647" y="197475"/>
                          <a:pt x="92671" y="205452"/>
                        </a:cubicBezTo>
                        <a:cubicBezTo>
                          <a:pt x="60766" y="237357"/>
                          <a:pt x="22222" y="250542"/>
                          <a:pt x="6582" y="234903"/>
                        </a:cubicBezTo>
                        <a:cubicBezTo>
                          <a:pt x="-9058" y="219263"/>
                          <a:pt x="4128" y="180719"/>
                          <a:pt x="36033" y="148814"/>
                        </a:cubicBezTo>
                        <a:cubicBezTo>
                          <a:pt x="44010" y="140837"/>
                          <a:pt x="52401" y="134031"/>
                          <a:pt x="60745" y="128553"/>
                        </a:cubicBezTo>
                        <a:lnTo>
                          <a:pt x="78185" y="119777"/>
                        </a:lnTo>
                        <a:lnTo>
                          <a:pt x="82204" y="99866"/>
                        </a:lnTo>
                        <a:cubicBezTo>
                          <a:pt x="85008" y="93239"/>
                          <a:pt x="89064" y="87270"/>
                          <a:pt x="94077" y="82257"/>
                        </a:cubicBezTo>
                        <a:lnTo>
                          <a:pt x="108186" y="72744"/>
                        </a:lnTo>
                        <a:lnTo>
                          <a:pt x="106426" y="64025"/>
                        </a:lnTo>
                        <a:cubicBezTo>
                          <a:pt x="106426" y="28665"/>
                          <a:pt x="135091" y="0"/>
                          <a:pt x="17045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2" name="フリーフォーム: 図形 651">
                    <a:extLst>
                      <a:ext uri="{FF2B5EF4-FFF2-40B4-BE49-F238E27FC236}">
                        <a16:creationId xmlns:a16="http://schemas.microsoft.com/office/drawing/2014/main" id="{79B4FA31-182E-4EBD-BAA3-84B80AAF3F9A}"/>
                      </a:ext>
                    </a:extLst>
                  </p:cNvPr>
                  <p:cNvSpPr/>
                  <p:nvPr/>
                </p:nvSpPr>
                <p:spPr>
                  <a:xfrm flipH="1">
                    <a:off x="2811692" y="2847974"/>
                    <a:ext cx="234476" cy="241484"/>
                  </a:xfrm>
                  <a:custGeom>
                    <a:avLst/>
                    <a:gdLst>
                      <a:gd name="connsiteX0" fmla="*/ 170451 w 234476"/>
                      <a:gd name="connsiteY0" fmla="*/ 0 h 241484"/>
                      <a:gd name="connsiteX1" fmla="*/ 234476 w 234476"/>
                      <a:gd name="connsiteY1" fmla="*/ 64025 h 241484"/>
                      <a:gd name="connsiteX2" fmla="*/ 195373 w 234476"/>
                      <a:gd name="connsiteY2" fmla="*/ 123019 h 241484"/>
                      <a:gd name="connsiteX3" fmla="*/ 188029 w 234476"/>
                      <a:gd name="connsiteY3" fmla="*/ 124501 h 241484"/>
                      <a:gd name="connsiteX4" fmla="*/ 184296 w 234476"/>
                      <a:gd name="connsiteY4" fmla="*/ 142994 h 241484"/>
                      <a:gd name="connsiteX5" fmla="*/ 133250 w 234476"/>
                      <a:gd name="connsiteY5" fmla="*/ 176829 h 241484"/>
                      <a:gd name="connsiteX6" fmla="*/ 116592 w 234476"/>
                      <a:gd name="connsiteY6" fmla="*/ 173466 h 241484"/>
                      <a:gd name="connsiteX7" fmla="*/ 112932 w 234476"/>
                      <a:gd name="connsiteY7" fmla="*/ 180739 h 241484"/>
                      <a:gd name="connsiteX8" fmla="*/ 92671 w 234476"/>
                      <a:gd name="connsiteY8" fmla="*/ 205452 h 241484"/>
                      <a:gd name="connsiteX9" fmla="*/ 6582 w 234476"/>
                      <a:gd name="connsiteY9" fmla="*/ 234903 h 241484"/>
                      <a:gd name="connsiteX10" fmla="*/ 36033 w 234476"/>
                      <a:gd name="connsiteY10" fmla="*/ 148814 h 241484"/>
                      <a:gd name="connsiteX11" fmla="*/ 60745 w 234476"/>
                      <a:gd name="connsiteY11" fmla="*/ 128553 h 241484"/>
                      <a:gd name="connsiteX12" fmla="*/ 78185 w 234476"/>
                      <a:gd name="connsiteY12" fmla="*/ 119777 h 241484"/>
                      <a:gd name="connsiteX13" fmla="*/ 82204 w 234476"/>
                      <a:gd name="connsiteY13" fmla="*/ 99866 h 241484"/>
                      <a:gd name="connsiteX14" fmla="*/ 94077 w 234476"/>
                      <a:gd name="connsiteY14" fmla="*/ 82257 h 241484"/>
                      <a:gd name="connsiteX15" fmla="*/ 108186 w 234476"/>
                      <a:gd name="connsiteY15" fmla="*/ 72744 h 241484"/>
                      <a:gd name="connsiteX16" fmla="*/ 106426 w 234476"/>
                      <a:gd name="connsiteY16" fmla="*/ 64025 h 241484"/>
                      <a:gd name="connsiteX17" fmla="*/ 170451 w 234476"/>
                      <a:gd name="connsiteY17" fmla="*/ 0 h 2414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34476" h="241484">
                        <a:moveTo>
                          <a:pt x="170451" y="0"/>
                        </a:moveTo>
                        <a:cubicBezTo>
                          <a:pt x="205811" y="0"/>
                          <a:pt x="234476" y="28665"/>
                          <a:pt x="234476" y="64025"/>
                        </a:cubicBezTo>
                        <a:cubicBezTo>
                          <a:pt x="234476" y="90545"/>
                          <a:pt x="218352" y="113299"/>
                          <a:pt x="195373" y="123019"/>
                        </a:cubicBezTo>
                        <a:lnTo>
                          <a:pt x="188029" y="124501"/>
                        </a:lnTo>
                        <a:lnTo>
                          <a:pt x="184296" y="142994"/>
                        </a:lnTo>
                        <a:cubicBezTo>
                          <a:pt x="175886" y="162877"/>
                          <a:pt x="156197" y="176829"/>
                          <a:pt x="133250" y="176829"/>
                        </a:cubicBezTo>
                        <a:lnTo>
                          <a:pt x="116592" y="173466"/>
                        </a:lnTo>
                        <a:lnTo>
                          <a:pt x="112932" y="180739"/>
                        </a:lnTo>
                        <a:cubicBezTo>
                          <a:pt x="107454" y="189084"/>
                          <a:pt x="100647" y="197475"/>
                          <a:pt x="92671" y="205452"/>
                        </a:cubicBezTo>
                        <a:cubicBezTo>
                          <a:pt x="60766" y="237357"/>
                          <a:pt x="22222" y="250542"/>
                          <a:pt x="6582" y="234903"/>
                        </a:cubicBezTo>
                        <a:cubicBezTo>
                          <a:pt x="-9058" y="219263"/>
                          <a:pt x="4128" y="180719"/>
                          <a:pt x="36033" y="148814"/>
                        </a:cubicBezTo>
                        <a:cubicBezTo>
                          <a:pt x="44010" y="140837"/>
                          <a:pt x="52401" y="134031"/>
                          <a:pt x="60745" y="128553"/>
                        </a:cubicBezTo>
                        <a:lnTo>
                          <a:pt x="78185" y="119777"/>
                        </a:lnTo>
                        <a:lnTo>
                          <a:pt x="82204" y="99866"/>
                        </a:lnTo>
                        <a:cubicBezTo>
                          <a:pt x="85008" y="93239"/>
                          <a:pt x="89064" y="87270"/>
                          <a:pt x="94077" y="82257"/>
                        </a:cubicBezTo>
                        <a:lnTo>
                          <a:pt x="108186" y="72744"/>
                        </a:lnTo>
                        <a:lnTo>
                          <a:pt x="106426" y="64025"/>
                        </a:lnTo>
                        <a:cubicBezTo>
                          <a:pt x="106426" y="28665"/>
                          <a:pt x="135091" y="0"/>
                          <a:pt x="17045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3" name="四角形: 上の 2 つの角を丸める 652">
                    <a:extLst>
                      <a:ext uri="{FF2B5EF4-FFF2-40B4-BE49-F238E27FC236}">
                        <a16:creationId xmlns:a16="http://schemas.microsoft.com/office/drawing/2014/main" id="{6E8E6C51-C718-486F-B8FA-1745DA94D0F9}"/>
                      </a:ext>
                    </a:extLst>
                  </p:cNvPr>
                  <p:cNvSpPr/>
                  <p:nvPr/>
                </p:nvSpPr>
                <p:spPr>
                  <a:xfrm>
                    <a:off x="2694454" y="2743200"/>
                    <a:ext cx="155575" cy="206375"/>
                  </a:xfrm>
                  <a:prstGeom prst="round2SameRect">
                    <a:avLst>
                      <a:gd name="adj1" fmla="val 35035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4" name="六角形 653">
                    <a:extLst>
                      <a:ext uri="{FF2B5EF4-FFF2-40B4-BE49-F238E27FC236}">
                        <a16:creationId xmlns:a16="http://schemas.microsoft.com/office/drawing/2014/main" id="{AC3636CC-E245-45AB-BD23-BDD8DFFB1A3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738778" y="2798964"/>
                    <a:ext cx="73102" cy="63020"/>
                  </a:xfrm>
                  <a:prstGeom prst="hexagon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416DD525-2F41-4218-86B7-773FD47B0109}"/>
                    </a:ext>
                  </a:extLst>
                </p:cNvPr>
                <p:cNvSpPr/>
                <p:nvPr/>
              </p:nvSpPr>
              <p:spPr>
                <a:xfrm rot="10800000">
                  <a:off x="838249" y="2886076"/>
                  <a:ext cx="3867989" cy="1218351"/>
                </a:xfrm>
                <a:custGeom>
                  <a:avLst/>
                  <a:gdLst>
                    <a:gd name="connsiteX0" fmla="*/ 1984640 w 3867989"/>
                    <a:gd name="connsiteY0" fmla="*/ 1218351 h 1218351"/>
                    <a:gd name="connsiteX1" fmla="*/ 1887258 w 3867989"/>
                    <a:gd name="connsiteY1" fmla="*/ 1216419 h 1218351"/>
                    <a:gd name="connsiteX2" fmla="*/ 1858670 w 3867989"/>
                    <a:gd name="connsiteY2" fmla="*/ 1176158 h 1218351"/>
                    <a:gd name="connsiteX3" fmla="*/ 1837036 w 3867989"/>
                    <a:gd name="connsiteY3" fmla="*/ 1149860 h 1218351"/>
                    <a:gd name="connsiteX4" fmla="*/ 961603 w 3867989"/>
                    <a:gd name="connsiteY4" fmla="*/ 546803 h 1218351"/>
                    <a:gd name="connsiteX5" fmla="*/ 1623 w 3867989"/>
                    <a:gd name="connsiteY5" fmla="*/ 90184 h 1218351"/>
                    <a:gd name="connsiteX6" fmla="*/ 0 w 3867989"/>
                    <a:gd name="connsiteY6" fmla="*/ 89653 h 1218351"/>
                    <a:gd name="connsiteX7" fmla="*/ 78248 w 3867989"/>
                    <a:gd name="connsiteY7" fmla="*/ 0 h 1218351"/>
                    <a:gd name="connsiteX8" fmla="*/ 275862 w 3867989"/>
                    <a:gd name="connsiteY8" fmla="*/ 70479 h 1218351"/>
                    <a:gd name="connsiteX9" fmla="*/ 1024608 w 3867989"/>
                    <a:gd name="connsiteY9" fmla="*/ 437673 h 1218351"/>
                    <a:gd name="connsiteX10" fmla="*/ 1848269 w 3867989"/>
                    <a:gd name="connsiteY10" fmla="*/ 1012230 h 1218351"/>
                    <a:gd name="connsiteX11" fmla="*/ 1936022 w 3867989"/>
                    <a:gd name="connsiteY11" fmla="*/ 1098065 h 1218351"/>
                    <a:gd name="connsiteX12" fmla="*/ 2023775 w 3867989"/>
                    <a:gd name="connsiteY12" fmla="*/ 1012230 h 1218351"/>
                    <a:gd name="connsiteX13" fmla="*/ 2847434 w 3867989"/>
                    <a:gd name="connsiteY13" fmla="*/ 437673 h 1218351"/>
                    <a:gd name="connsiteX14" fmla="*/ 3596181 w 3867989"/>
                    <a:gd name="connsiteY14" fmla="*/ 70479 h 1218351"/>
                    <a:gd name="connsiteX15" fmla="*/ 3789730 w 3867989"/>
                    <a:gd name="connsiteY15" fmla="*/ 1450 h 1218351"/>
                    <a:gd name="connsiteX16" fmla="*/ 3867989 w 3867989"/>
                    <a:gd name="connsiteY16" fmla="*/ 91116 h 1218351"/>
                    <a:gd name="connsiteX17" fmla="*/ 3695599 w 3867989"/>
                    <a:gd name="connsiteY17" fmla="*/ 157161 h 1218351"/>
                    <a:gd name="connsiteX18" fmla="*/ 2910440 w 3867989"/>
                    <a:gd name="connsiteY18" fmla="*/ 546803 h 1218351"/>
                    <a:gd name="connsiteX19" fmla="*/ 2035007 w 3867989"/>
                    <a:gd name="connsiteY19" fmla="*/ 1149860 h 1218351"/>
                    <a:gd name="connsiteX20" fmla="*/ 2010993 w 3867989"/>
                    <a:gd name="connsiteY20" fmla="*/ 1176160 h 1218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867989" h="1218351">
                      <a:moveTo>
                        <a:pt x="1984640" y="1218351"/>
                      </a:moveTo>
                      <a:lnTo>
                        <a:pt x="1887258" y="1216419"/>
                      </a:lnTo>
                      <a:lnTo>
                        <a:pt x="1858670" y="1176158"/>
                      </a:lnTo>
                      <a:lnTo>
                        <a:pt x="1837036" y="1149860"/>
                      </a:lnTo>
                      <a:cubicBezTo>
                        <a:pt x="1610161" y="956888"/>
                        <a:pt x="1302754" y="743768"/>
                        <a:pt x="961603" y="546803"/>
                      </a:cubicBezTo>
                      <a:cubicBezTo>
                        <a:pt x="620452" y="349840"/>
                        <a:pt x="282180" y="190177"/>
                        <a:pt x="1623" y="90184"/>
                      </a:cubicBezTo>
                      <a:lnTo>
                        <a:pt x="0" y="89653"/>
                      </a:lnTo>
                      <a:lnTo>
                        <a:pt x="78248" y="0"/>
                      </a:lnTo>
                      <a:lnTo>
                        <a:pt x="275862" y="70479"/>
                      </a:lnTo>
                      <a:cubicBezTo>
                        <a:pt x="499346" y="158410"/>
                        <a:pt x="757697" y="283572"/>
                        <a:pt x="1024608" y="437673"/>
                      </a:cubicBezTo>
                      <a:cubicBezTo>
                        <a:pt x="1358248" y="630299"/>
                        <a:pt x="1646039" y="833952"/>
                        <a:pt x="1848269" y="1012230"/>
                      </a:cubicBezTo>
                      <a:lnTo>
                        <a:pt x="1936022" y="1098065"/>
                      </a:lnTo>
                      <a:lnTo>
                        <a:pt x="2023775" y="1012230"/>
                      </a:lnTo>
                      <a:cubicBezTo>
                        <a:pt x="2226004" y="833952"/>
                        <a:pt x="2513795" y="630299"/>
                        <a:pt x="2847434" y="437673"/>
                      </a:cubicBezTo>
                      <a:cubicBezTo>
                        <a:pt x="3114345" y="283571"/>
                        <a:pt x="3372697" y="158410"/>
                        <a:pt x="3596181" y="70479"/>
                      </a:cubicBezTo>
                      <a:lnTo>
                        <a:pt x="3789730" y="1450"/>
                      </a:lnTo>
                      <a:lnTo>
                        <a:pt x="3867989" y="91116"/>
                      </a:lnTo>
                      <a:lnTo>
                        <a:pt x="3695599" y="157161"/>
                      </a:lnTo>
                      <a:cubicBezTo>
                        <a:pt x="3454440" y="255534"/>
                        <a:pt x="3183361" y="389232"/>
                        <a:pt x="2910440" y="546803"/>
                      </a:cubicBezTo>
                      <a:cubicBezTo>
                        <a:pt x="2569289" y="743767"/>
                        <a:pt x="2261881" y="956888"/>
                        <a:pt x="2035007" y="1149860"/>
                      </a:cubicBezTo>
                      <a:lnTo>
                        <a:pt x="2010993" y="117616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47" name="四角形: 上の 2 つの角を丸める 646">
                <a:extLst>
                  <a:ext uri="{FF2B5EF4-FFF2-40B4-BE49-F238E27FC236}">
                    <a16:creationId xmlns:a16="http://schemas.microsoft.com/office/drawing/2014/main" id="{13202AE9-66B0-4790-9831-2851BAD35AC1}"/>
                  </a:ext>
                </a:extLst>
              </p:cNvPr>
              <p:cNvSpPr/>
              <p:nvPr/>
            </p:nvSpPr>
            <p:spPr>
              <a:xfrm>
                <a:off x="3224599" y="3653621"/>
                <a:ext cx="58211" cy="127460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56" name="正方形/長方形 555">
              <a:extLst>
                <a:ext uri="{FF2B5EF4-FFF2-40B4-BE49-F238E27FC236}">
                  <a16:creationId xmlns:a16="http://schemas.microsoft.com/office/drawing/2014/main" id="{1E142732-0D35-4878-9E4D-2C201BF93C49}"/>
                </a:ext>
              </a:extLst>
            </p:cNvPr>
            <p:cNvSpPr/>
            <p:nvPr/>
          </p:nvSpPr>
          <p:spPr>
            <a:xfrm>
              <a:off x="2421509" y="3462554"/>
              <a:ext cx="1650823" cy="116112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9BAD4F8F-A94F-497F-9452-1FFC132D131C}"/>
                </a:ext>
              </a:extLst>
            </p:cNvPr>
            <p:cNvGrpSpPr/>
            <p:nvPr/>
          </p:nvGrpSpPr>
          <p:grpSpPr>
            <a:xfrm>
              <a:off x="3104124" y="3166177"/>
              <a:ext cx="291536" cy="379793"/>
              <a:chOff x="3101371" y="3690353"/>
              <a:chExt cx="297049" cy="379793"/>
            </a:xfrm>
          </p:grpSpPr>
          <p:grpSp>
            <p:nvGrpSpPr>
              <p:cNvPr id="642" name="グループ化 641">
                <a:extLst>
                  <a:ext uri="{FF2B5EF4-FFF2-40B4-BE49-F238E27FC236}">
                    <a16:creationId xmlns:a16="http://schemas.microsoft.com/office/drawing/2014/main" id="{381C6E41-8661-47F9-9E25-944B45EEDE40}"/>
                  </a:ext>
                </a:extLst>
              </p:cNvPr>
              <p:cNvGrpSpPr/>
              <p:nvPr/>
            </p:nvGrpSpPr>
            <p:grpSpPr>
              <a:xfrm>
                <a:off x="3101371" y="3690353"/>
                <a:ext cx="297049" cy="379793"/>
                <a:chOff x="3101371" y="3690353"/>
                <a:chExt cx="297049" cy="379793"/>
              </a:xfrm>
            </p:grpSpPr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338DA69E-1744-4EE5-A29C-637B37F569E4}"/>
                    </a:ext>
                  </a:extLst>
                </p:cNvPr>
                <p:cNvSpPr/>
                <p:nvPr/>
              </p:nvSpPr>
              <p:spPr>
                <a:xfrm>
                  <a:off x="3101371" y="3690353"/>
                  <a:ext cx="297049" cy="379793"/>
                </a:xfrm>
                <a:custGeom>
                  <a:avLst/>
                  <a:gdLst>
                    <a:gd name="connsiteX0" fmla="*/ 297049 w 297049"/>
                    <a:gd name="connsiteY0" fmla="*/ 0 h 379793"/>
                    <a:gd name="connsiteX1" fmla="*/ 297049 w 297049"/>
                    <a:gd name="connsiteY1" fmla="*/ 2591 h 379793"/>
                    <a:gd name="connsiteX2" fmla="*/ 292595 w 297049"/>
                    <a:gd name="connsiteY2" fmla="*/ 11774 h 379793"/>
                    <a:gd name="connsiteX3" fmla="*/ 282277 w 297049"/>
                    <a:gd name="connsiteY3" fmla="*/ 87953 h 379793"/>
                    <a:gd name="connsiteX4" fmla="*/ 288975 w 297049"/>
                    <a:gd name="connsiteY4" fmla="*/ 137405 h 379793"/>
                    <a:gd name="connsiteX5" fmla="*/ 282277 w 297049"/>
                    <a:gd name="connsiteY5" fmla="*/ 186858 h 379793"/>
                    <a:gd name="connsiteX6" fmla="*/ 288975 w 297049"/>
                    <a:gd name="connsiteY6" fmla="*/ 236311 h 379793"/>
                    <a:gd name="connsiteX7" fmla="*/ 282277 w 297049"/>
                    <a:gd name="connsiteY7" fmla="*/ 285763 h 379793"/>
                    <a:gd name="connsiteX8" fmla="*/ 292595 w 297049"/>
                    <a:gd name="connsiteY8" fmla="*/ 361942 h 379793"/>
                    <a:gd name="connsiteX9" fmla="*/ 297049 w 297049"/>
                    <a:gd name="connsiteY9" fmla="*/ 371125 h 379793"/>
                    <a:gd name="connsiteX10" fmla="*/ 297049 w 297049"/>
                    <a:gd name="connsiteY10" fmla="*/ 379793 h 379793"/>
                    <a:gd name="connsiteX11" fmla="*/ 276979 w 297049"/>
                    <a:gd name="connsiteY11" fmla="*/ 374146 h 379793"/>
                    <a:gd name="connsiteX12" fmla="*/ 238111 w 297049"/>
                    <a:gd name="connsiteY12" fmla="*/ 370871 h 379793"/>
                    <a:gd name="connsiteX13" fmla="*/ 192277 w 297049"/>
                    <a:gd name="connsiteY13" fmla="*/ 378794 h 379793"/>
                    <a:gd name="connsiteX14" fmla="*/ 146442 w 297049"/>
                    <a:gd name="connsiteY14" fmla="*/ 370871 h 379793"/>
                    <a:gd name="connsiteX15" fmla="*/ 100606 w 297049"/>
                    <a:gd name="connsiteY15" fmla="*/ 378794 h 379793"/>
                    <a:gd name="connsiteX16" fmla="*/ 54772 w 297049"/>
                    <a:gd name="connsiteY16" fmla="*/ 370871 h 379793"/>
                    <a:gd name="connsiteX17" fmla="*/ 15905 w 297049"/>
                    <a:gd name="connsiteY17" fmla="*/ 374146 h 379793"/>
                    <a:gd name="connsiteX18" fmla="*/ 0 w 297049"/>
                    <a:gd name="connsiteY18" fmla="*/ 378621 h 379793"/>
                    <a:gd name="connsiteX19" fmla="*/ 8090 w 297049"/>
                    <a:gd name="connsiteY19" fmla="*/ 361941 h 379793"/>
                    <a:gd name="connsiteX20" fmla="*/ 18409 w 297049"/>
                    <a:gd name="connsiteY20" fmla="*/ 285762 h 379793"/>
                    <a:gd name="connsiteX21" fmla="*/ 11710 w 297049"/>
                    <a:gd name="connsiteY21" fmla="*/ 236310 h 379793"/>
                    <a:gd name="connsiteX22" fmla="*/ 18409 w 297049"/>
                    <a:gd name="connsiteY22" fmla="*/ 186857 h 379793"/>
                    <a:gd name="connsiteX23" fmla="*/ 11710 w 297049"/>
                    <a:gd name="connsiteY23" fmla="*/ 137404 h 379793"/>
                    <a:gd name="connsiteX24" fmla="*/ 18409 w 297049"/>
                    <a:gd name="connsiteY24" fmla="*/ 87952 h 379793"/>
                    <a:gd name="connsiteX25" fmla="*/ 8090 w 297049"/>
                    <a:gd name="connsiteY25" fmla="*/ 11773 h 379793"/>
                    <a:gd name="connsiteX26" fmla="*/ 3414 w 297049"/>
                    <a:gd name="connsiteY26" fmla="*/ 2133 h 379793"/>
                    <a:gd name="connsiteX27" fmla="*/ 15905 w 297049"/>
                    <a:gd name="connsiteY27" fmla="*/ 5647 h 379793"/>
                    <a:gd name="connsiteX28" fmla="*/ 54772 w 297049"/>
                    <a:gd name="connsiteY28" fmla="*/ 8922 h 379793"/>
                    <a:gd name="connsiteX29" fmla="*/ 100606 w 297049"/>
                    <a:gd name="connsiteY29" fmla="*/ 999 h 379793"/>
                    <a:gd name="connsiteX30" fmla="*/ 146442 w 297049"/>
                    <a:gd name="connsiteY30" fmla="*/ 8922 h 379793"/>
                    <a:gd name="connsiteX31" fmla="*/ 192277 w 297049"/>
                    <a:gd name="connsiteY31" fmla="*/ 999 h 379793"/>
                    <a:gd name="connsiteX32" fmla="*/ 238111 w 297049"/>
                    <a:gd name="connsiteY32" fmla="*/ 8922 h 379793"/>
                    <a:gd name="connsiteX33" fmla="*/ 276979 w 297049"/>
                    <a:gd name="connsiteY33" fmla="*/ 5647 h 379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97049" h="379793">
                      <a:moveTo>
                        <a:pt x="297049" y="0"/>
                      </a:moveTo>
                      <a:lnTo>
                        <a:pt x="297049" y="2591"/>
                      </a:lnTo>
                      <a:lnTo>
                        <a:pt x="292595" y="11774"/>
                      </a:lnTo>
                      <a:cubicBezTo>
                        <a:pt x="286220" y="31270"/>
                        <a:pt x="282277" y="58203"/>
                        <a:pt x="282277" y="87953"/>
                      </a:cubicBezTo>
                      <a:lnTo>
                        <a:pt x="288975" y="137405"/>
                      </a:lnTo>
                      <a:lnTo>
                        <a:pt x="282277" y="186858"/>
                      </a:lnTo>
                      <a:lnTo>
                        <a:pt x="288975" y="236311"/>
                      </a:lnTo>
                      <a:lnTo>
                        <a:pt x="282277" y="285763"/>
                      </a:lnTo>
                      <a:cubicBezTo>
                        <a:pt x="282277" y="315513"/>
                        <a:pt x="286220" y="342446"/>
                        <a:pt x="292595" y="361942"/>
                      </a:cubicBezTo>
                      <a:lnTo>
                        <a:pt x="297049" y="371125"/>
                      </a:lnTo>
                      <a:lnTo>
                        <a:pt x="297049" y="379793"/>
                      </a:lnTo>
                      <a:lnTo>
                        <a:pt x="276979" y="374146"/>
                      </a:lnTo>
                      <a:cubicBezTo>
                        <a:pt x="265032" y="372037"/>
                        <a:pt x="251898" y="370871"/>
                        <a:pt x="238111" y="370871"/>
                      </a:cubicBezTo>
                      <a:lnTo>
                        <a:pt x="192277" y="378794"/>
                      </a:lnTo>
                      <a:lnTo>
                        <a:pt x="146442" y="370871"/>
                      </a:lnTo>
                      <a:lnTo>
                        <a:pt x="100606" y="378794"/>
                      </a:lnTo>
                      <a:lnTo>
                        <a:pt x="54772" y="370871"/>
                      </a:lnTo>
                      <a:cubicBezTo>
                        <a:pt x="40985" y="370871"/>
                        <a:pt x="27851" y="372037"/>
                        <a:pt x="15905" y="374146"/>
                      </a:cubicBezTo>
                      <a:lnTo>
                        <a:pt x="0" y="378621"/>
                      </a:lnTo>
                      <a:lnTo>
                        <a:pt x="8090" y="361941"/>
                      </a:lnTo>
                      <a:cubicBezTo>
                        <a:pt x="14465" y="342445"/>
                        <a:pt x="18409" y="315512"/>
                        <a:pt x="18409" y="285762"/>
                      </a:cubicBezTo>
                      <a:lnTo>
                        <a:pt x="11710" y="236310"/>
                      </a:lnTo>
                      <a:lnTo>
                        <a:pt x="18409" y="186857"/>
                      </a:lnTo>
                      <a:lnTo>
                        <a:pt x="11710" y="137404"/>
                      </a:lnTo>
                      <a:lnTo>
                        <a:pt x="18409" y="87952"/>
                      </a:lnTo>
                      <a:cubicBezTo>
                        <a:pt x="18409" y="58202"/>
                        <a:pt x="14465" y="31269"/>
                        <a:pt x="8090" y="11773"/>
                      </a:cubicBezTo>
                      <a:lnTo>
                        <a:pt x="3414" y="2133"/>
                      </a:lnTo>
                      <a:lnTo>
                        <a:pt x="15905" y="5647"/>
                      </a:lnTo>
                      <a:cubicBezTo>
                        <a:pt x="27851" y="7756"/>
                        <a:pt x="40985" y="8922"/>
                        <a:pt x="54772" y="8922"/>
                      </a:cubicBezTo>
                      <a:lnTo>
                        <a:pt x="100606" y="999"/>
                      </a:lnTo>
                      <a:lnTo>
                        <a:pt x="146442" y="8922"/>
                      </a:lnTo>
                      <a:lnTo>
                        <a:pt x="192277" y="999"/>
                      </a:lnTo>
                      <a:lnTo>
                        <a:pt x="238111" y="8922"/>
                      </a:lnTo>
                      <a:cubicBezTo>
                        <a:pt x="251898" y="8922"/>
                        <a:pt x="265032" y="7756"/>
                        <a:pt x="276979" y="5647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正方形/長方形 644">
                  <a:extLst>
                    <a:ext uri="{FF2B5EF4-FFF2-40B4-BE49-F238E27FC236}">
                      <a16:creationId xmlns:a16="http://schemas.microsoft.com/office/drawing/2014/main" id="{2FC28D24-7776-4A81-B209-B0B79E18C9FE}"/>
                    </a:ext>
                  </a:extLst>
                </p:cNvPr>
                <p:cNvSpPr/>
                <p:nvPr/>
              </p:nvSpPr>
              <p:spPr>
                <a:xfrm>
                  <a:off x="3157537" y="3734992"/>
                  <a:ext cx="185738" cy="290513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43" name="テキスト ボックス 642">
                <a:extLst>
                  <a:ext uri="{FF2B5EF4-FFF2-40B4-BE49-F238E27FC236}">
                    <a16:creationId xmlns:a16="http://schemas.microsoft.com/office/drawing/2014/main" id="{8A61F0DC-66C7-498E-915B-2F97BDFC49ED}"/>
                  </a:ext>
                </a:extLst>
              </p:cNvPr>
              <p:cNvSpPr txBox="1"/>
              <p:nvPr/>
            </p:nvSpPr>
            <p:spPr>
              <a:xfrm rot="5400000">
                <a:off x="3126750" y="3833982"/>
                <a:ext cx="249470" cy="93092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C000">
                        <a:lumMod val="75000"/>
                      </a:srgbClr>
                    </a:solidFill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</a:rPr>
                  <a:t>白兎神社</a:t>
                </a:r>
              </a:p>
            </p:txBody>
          </p:sp>
        </p:grpSp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194A3726-F7B4-42B9-9AC8-AFF427F7E140}"/>
                </a:ext>
              </a:extLst>
            </p:cNvPr>
            <p:cNvGrpSpPr/>
            <p:nvPr/>
          </p:nvGrpSpPr>
          <p:grpSpPr>
            <a:xfrm>
              <a:off x="1761102" y="2510042"/>
              <a:ext cx="2977586" cy="1080500"/>
              <a:chOff x="1761102" y="2510042"/>
              <a:chExt cx="2977586" cy="1080500"/>
            </a:xfrm>
          </p:grpSpPr>
          <p:grpSp>
            <p:nvGrpSpPr>
              <p:cNvPr id="625" name="グループ化 624">
                <a:extLst>
                  <a:ext uri="{FF2B5EF4-FFF2-40B4-BE49-F238E27FC236}">
                    <a16:creationId xmlns:a16="http://schemas.microsoft.com/office/drawing/2014/main" id="{D0BD2090-ACDA-4B85-8A52-6B52C8D03B9C}"/>
                  </a:ext>
                </a:extLst>
              </p:cNvPr>
              <p:cNvGrpSpPr/>
              <p:nvPr/>
            </p:nvGrpSpPr>
            <p:grpSpPr>
              <a:xfrm>
                <a:off x="3162178" y="2844713"/>
                <a:ext cx="175430" cy="305423"/>
                <a:chOff x="3162178" y="2872490"/>
                <a:chExt cx="175430" cy="305423"/>
              </a:xfrm>
            </p:grpSpPr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1A60F34D-203F-4335-ADF8-9045EA5BBB41}"/>
                    </a:ext>
                  </a:extLst>
                </p:cNvPr>
                <p:cNvSpPr/>
                <p:nvPr/>
              </p:nvSpPr>
              <p:spPr>
                <a:xfrm rot="10800000">
                  <a:off x="3162178" y="2872490"/>
                  <a:ext cx="175430" cy="305423"/>
                </a:xfrm>
                <a:custGeom>
                  <a:avLst/>
                  <a:gdLst>
                    <a:gd name="connsiteX0" fmla="*/ 175430 w 175430"/>
                    <a:gd name="connsiteY0" fmla="*/ 305423 h 305423"/>
                    <a:gd name="connsiteX1" fmla="*/ 0 w 175430"/>
                    <a:gd name="connsiteY1" fmla="*/ 305423 h 305423"/>
                    <a:gd name="connsiteX2" fmla="*/ 0 w 175430"/>
                    <a:gd name="connsiteY2" fmla="*/ 183165 h 305423"/>
                    <a:gd name="connsiteX3" fmla="*/ 10723 w 175430"/>
                    <a:gd name="connsiteY3" fmla="*/ 157278 h 305423"/>
                    <a:gd name="connsiteX4" fmla="*/ 23813 w 175430"/>
                    <a:gd name="connsiteY4" fmla="*/ 151856 h 305423"/>
                    <a:gd name="connsiteX5" fmla="*/ 23813 w 175430"/>
                    <a:gd name="connsiteY5" fmla="*/ 141229 h 305423"/>
                    <a:gd name="connsiteX6" fmla="*/ 53264 w 175430"/>
                    <a:gd name="connsiteY6" fmla="*/ 111778 h 305423"/>
                    <a:gd name="connsiteX7" fmla="*/ 64855 w 175430"/>
                    <a:gd name="connsiteY7" fmla="*/ 111778 h 305423"/>
                    <a:gd name="connsiteX8" fmla="*/ 64855 w 175430"/>
                    <a:gd name="connsiteY8" fmla="*/ 46577 h 305423"/>
                    <a:gd name="connsiteX9" fmla="*/ 59215 w 175430"/>
                    <a:gd name="connsiteY9" fmla="*/ 48913 h 305423"/>
                    <a:gd name="connsiteX10" fmla="*/ 54768 w 175430"/>
                    <a:gd name="connsiteY10" fmla="*/ 59650 h 305423"/>
                    <a:gd name="connsiteX11" fmla="*/ 54768 w 175430"/>
                    <a:gd name="connsiteY11" fmla="*/ 87763 h 305423"/>
                    <a:gd name="connsiteX12" fmla="*/ 42861 w 175430"/>
                    <a:gd name="connsiteY12" fmla="*/ 87763 h 305423"/>
                    <a:gd name="connsiteX13" fmla="*/ 19049 w 175430"/>
                    <a:gd name="connsiteY13" fmla="*/ 63951 h 305423"/>
                    <a:gd name="connsiteX14" fmla="*/ 19049 w 175430"/>
                    <a:gd name="connsiteY14" fmla="*/ 43882 h 305423"/>
                    <a:gd name="connsiteX15" fmla="*/ 62931 w 175430"/>
                    <a:gd name="connsiteY15" fmla="*/ 0 h 305423"/>
                    <a:gd name="connsiteX16" fmla="*/ 112498 w 175430"/>
                    <a:gd name="connsiteY16" fmla="*/ 0 h 305423"/>
                    <a:gd name="connsiteX17" fmla="*/ 156380 w 175430"/>
                    <a:gd name="connsiteY17" fmla="*/ 43882 h 305423"/>
                    <a:gd name="connsiteX18" fmla="*/ 156379 w 175430"/>
                    <a:gd name="connsiteY18" fmla="*/ 63951 h 305423"/>
                    <a:gd name="connsiteX19" fmla="*/ 132567 w 175430"/>
                    <a:gd name="connsiteY19" fmla="*/ 87763 h 305423"/>
                    <a:gd name="connsiteX20" fmla="*/ 120660 w 175430"/>
                    <a:gd name="connsiteY20" fmla="*/ 87763 h 305423"/>
                    <a:gd name="connsiteX21" fmla="*/ 120660 w 175430"/>
                    <a:gd name="connsiteY21" fmla="*/ 59650 h 305423"/>
                    <a:gd name="connsiteX22" fmla="*/ 116213 w 175430"/>
                    <a:gd name="connsiteY22" fmla="*/ 48913 h 305423"/>
                    <a:gd name="connsiteX23" fmla="*/ 110575 w 175430"/>
                    <a:gd name="connsiteY23" fmla="*/ 46578 h 305423"/>
                    <a:gd name="connsiteX24" fmla="*/ 110575 w 175430"/>
                    <a:gd name="connsiteY24" fmla="*/ 111778 h 305423"/>
                    <a:gd name="connsiteX25" fmla="*/ 122166 w 175430"/>
                    <a:gd name="connsiteY25" fmla="*/ 111778 h 305423"/>
                    <a:gd name="connsiteX26" fmla="*/ 151617 w 175430"/>
                    <a:gd name="connsiteY26" fmla="*/ 141229 h 305423"/>
                    <a:gd name="connsiteX27" fmla="*/ 151617 w 175430"/>
                    <a:gd name="connsiteY27" fmla="*/ 151856 h 305423"/>
                    <a:gd name="connsiteX28" fmla="*/ 164707 w 175430"/>
                    <a:gd name="connsiteY28" fmla="*/ 157278 h 305423"/>
                    <a:gd name="connsiteX29" fmla="*/ 175430 w 175430"/>
                    <a:gd name="connsiteY29" fmla="*/ 183165 h 305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75430" h="305423">
                      <a:moveTo>
                        <a:pt x="175430" y="305423"/>
                      </a:moveTo>
                      <a:lnTo>
                        <a:pt x="0" y="305423"/>
                      </a:lnTo>
                      <a:lnTo>
                        <a:pt x="0" y="183165"/>
                      </a:lnTo>
                      <a:cubicBezTo>
                        <a:pt x="0" y="173056"/>
                        <a:pt x="4098" y="163903"/>
                        <a:pt x="10723" y="157278"/>
                      </a:cubicBezTo>
                      <a:lnTo>
                        <a:pt x="23813" y="151856"/>
                      </a:lnTo>
                      <a:lnTo>
                        <a:pt x="23813" y="141229"/>
                      </a:lnTo>
                      <a:cubicBezTo>
                        <a:pt x="23813" y="124964"/>
                        <a:pt x="36999" y="111778"/>
                        <a:pt x="53264" y="111778"/>
                      </a:cubicBezTo>
                      <a:lnTo>
                        <a:pt x="64855" y="111778"/>
                      </a:lnTo>
                      <a:lnTo>
                        <a:pt x="64855" y="46577"/>
                      </a:lnTo>
                      <a:lnTo>
                        <a:pt x="59215" y="48913"/>
                      </a:lnTo>
                      <a:cubicBezTo>
                        <a:pt x="56468" y="51661"/>
                        <a:pt x="54768" y="55457"/>
                        <a:pt x="54768" y="59650"/>
                      </a:cubicBezTo>
                      <a:lnTo>
                        <a:pt x="54768" y="87763"/>
                      </a:lnTo>
                      <a:lnTo>
                        <a:pt x="42861" y="87763"/>
                      </a:lnTo>
                      <a:cubicBezTo>
                        <a:pt x="29710" y="87763"/>
                        <a:pt x="19049" y="77102"/>
                        <a:pt x="19049" y="63951"/>
                      </a:cubicBezTo>
                      <a:lnTo>
                        <a:pt x="19049" y="43882"/>
                      </a:lnTo>
                      <a:cubicBezTo>
                        <a:pt x="19049" y="19647"/>
                        <a:pt x="38696" y="0"/>
                        <a:pt x="62931" y="0"/>
                      </a:cubicBezTo>
                      <a:lnTo>
                        <a:pt x="112498" y="0"/>
                      </a:lnTo>
                      <a:cubicBezTo>
                        <a:pt x="136733" y="0"/>
                        <a:pt x="156380" y="19647"/>
                        <a:pt x="156380" y="43882"/>
                      </a:cubicBezTo>
                      <a:cubicBezTo>
                        <a:pt x="156380" y="50572"/>
                        <a:pt x="156379" y="57261"/>
                        <a:pt x="156379" y="63951"/>
                      </a:cubicBezTo>
                      <a:cubicBezTo>
                        <a:pt x="156379" y="77102"/>
                        <a:pt x="145718" y="87763"/>
                        <a:pt x="132567" y="87763"/>
                      </a:cubicBezTo>
                      <a:lnTo>
                        <a:pt x="120660" y="87763"/>
                      </a:lnTo>
                      <a:lnTo>
                        <a:pt x="120660" y="59650"/>
                      </a:lnTo>
                      <a:cubicBezTo>
                        <a:pt x="120660" y="55457"/>
                        <a:pt x="118961" y="51661"/>
                        <a:pt x="116213" y="48913"/>
                      </a:cubicBezTo>
                      <a:lnTo>
                        <a:pt x="110575" y="46578"/>
                      </a:lnTo>
                      <a:lnTo>
                        <a:pt x="110575" y="111778"/>
                      </a:lnTo>
                      <a:lnTo>
                        <a:pt x="122166" y="111778"/>
                      </a:lnTo>
                      <a:cubicBezTo>
                        <a:pt x="138431" y="111778"/>
                        <a:pt x="151617" y="124964"/>
                        <a:pt x="151617" y="141229"/>
                      </a:cubicBezTo>
                      <a:lnTo>
                        <a:pt x="151617" y="151856"/>
                      </a:lnTo>
                      <a:lnTo>
                        <a:pt x="164707" y="157278"/>
                      </a:lnTo>
                      <a:cubicBezTo>
                        <a:pt x="171332" y="163903"/>
                        <a:pt x="175430" y="173056"/>
                        <a:pt x="175430" y="183165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1" name="六角形 640">
                  <a:extLst>
                    <a:ext uri="{FF2B5EF4-FFF2-40B4-BE49-F238E27FC236}">
                      <a16:creationId xmlns:a16="http://schemas.microsoft.com/office/drawing/2014/main" id="{3398DA40-BEF4-4EBD-972C-5BDA59CAA3F5}"/>
                    </a:ext>
                  </a:extLst>
                </p:cNvPr>
                <p:cNvSpPr/>
                <p:nvPr/>
              </p:nvSpPr>
              <p:spPr>
                <a:xfrm rot="16200000">
                  <a:off x="3224135" y="2933740"/>
                  <a:ext cx="56274" cy="48513"/>
                </a:xfrm>
                <a:prstGeom prst="hexagon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26" name="正方形/長方形 625">
                <a:extLst>
                  <a:ext uri="{FF2B5EF4-FFF2-40B4-BE49-F238E27FC236}">
                    <a16:creationId xmlns:a16="http://schemas.microsoft.com/office/drawing/2014/main" id="{077973D8-BFDB-42A2-8B29-06668E94131B}"/>
                  </a:ext>
                </a:extLst>
              </p:cNvPr>
              <p:cNvSpPr/>
              <p:nvPr/>
            </p:nvSpPr>
            <p:spPr>
              <a:xfrm>
                <a:off x="2347978" y="3341603"/>
                <a:ext cx="99947" cy="192172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7" name="正方形/長方形 626">
                <a:extLst>
                  <a:ext uri="{FF2B5EF4-FFF2-40B4-BE49-F238E27FC236}">
                    <a16:creationId xmlns:a16="http://schemas.microsoft.com/office/drawing/2014/main" id="{1A982D7D-79BF-4582-918F-59DC1D891547}"/>
                  </a:ext>
                </a:extLst>
              </p:cNvPr>
              <p:cNvSpPr/>
              <p:nvPr/>
            </p:nvSpPr>
            <p:spPr>
              <a:xfrm>
                <a:off x="4033903" y="3341603"/>
                <a:ext cx="99947" cy="192172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正方形/長方形 627">
                <a:extLst>
                  <a:ext uri="{FF2B5EF4-FFF2-40B4-BE49-F238E27FC236}">
                    <a16:creationId xmlns:a16="http://schemas.microsoft.com/office/drawing/2014/main" id="{3455D22F-5C4A-47B2-9F70-D13BCEAC7D76}"/>
                  </a:ext>
                </a:extLst>
              </p:cNvPr>
              <p:cNvSpPr/>
              <p:nvPr/>
            </p:nvSpPr>
            <p:spPr>
              <a:xfrm>
                <a:off x="2762159" y="3125703"/>
                <a:ext cx="99947" cy="129694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正方形/長方形 628">
                <a:extLst>
                  <a:ext uri="{FF2B5EF4-FFF2-40B4-BE49-F238E27FC236}">
                    <a16:creationId xmlns:a16="http://schemas.microsoft.com/office/drawing/2014/main" id="{5A302471-EA84-4997-9B09-7E38ABEF3512}"/>
                  </a:ext>
                </a:extLst>
              </p:cNvPr>
              <p:cNvSpPr/>
              <p:nvPr/>
            </p:nvSpPr>
            <p:spPr>
              <a:xfrm>
                <a:off x="3632109" y="3125703"/>
                <a:ext cx="99947" cy="129694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C154A1B1-A0AC-4D71-B654-82FE5163A47A}"/>
                  </a:ext>
                </a:extLst>
              </p:cNvPr>
              <p:cNvGrpSpPr/>
              <p:nvPr/>
            </p:nvGrpSpPr>
            <p:grpSpPr>
              <a:xfrm>
                <a:off x="1761102" y="2510042"/>
                <a:ext cx="2977586" cy="1080500"/>
                <a:chOff x="1319029" y="3653621"/>
                <a:chExt cx="3867989" cy="1522026"/>
              </a:xfrm>
            </p:grpSpPr>
            <p:grpSp>
              <p:nvGrpSpPr>
                <p:cNvPr id="631" name="グループ化 630">
                  <a:extLst>
                    <a:ext uri="{FF2B5EF4-FFF2-40B4-BE49-F238E27FC236}">
                      <a16:creationId xmlns:a16="http://schemas.microsoft.com/office/drawing/2014/main" id="{341AC5B0-0F81-4347-99C1-CB9EA8094228}"/>
                    </a:ext>
                  </a:extLst>
                </p:cNvPr>
                <p:cNvGrpSpPr/>
                <p:nvPr/>
              </p:nvGrpSpPr>
              <p:grpSpPr>
                <a:xfrm>
                  <a:off x="1319029" y="3747745"/>
                  <a:ext cx="3867989" cy="1427902"/>
                  <a:chOff x="838249" y="2743200"/>
                  <a:chExt cx="3867989" cy="1427902"/>
                </a:xfrm>
              </p:grpSpPr>
              <p:sp>
                <p:nvSpPr>
                  <p:cNvPr id="633" name="フリーフォーム: 図形 632">
                    <a:extLst>
                      <a:ext uri="{FF2B5EF4-FFF2-40B4-BE49-F238E27FC236}">
                        <a16:creationId xmlns:a16="http://schemas.microsoft.com/office/drawing/2014/main" id="{8F967B1C-798A-42F5-A5DA-FF88F5BAA3D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28967" y="2976024"/>
                    <a:ext cx="3686552" cy="1195078"/>
                  </a:xfrm>
                  <a:custGeom>
                    <a:avLst/>
                    <a:gdLst>
                      <a:gd name="connsiteX0" fmla="*/ 1984640 w 3867989"/>
                      <a:gd name="connsiteY0" fmla="*/ 1218351 h 1218351"/>
                      <a:gd name="connsiteX1" fmla="*/ 1887258 w 3867989"/>
                      <a:gd name="connsiteY1" fmla="*/ 1216419 h 1218351"/>
                      <a:gd name="connsiteX2" fmla="*/ 1858670 w 3867989"/>
                      <a:gd name="connsiteY2" fmla="*/ 1176158 h 1218351"/>
                      <a:gd name="connsiteX3" fmla="*/ 1837036 w 3867989"/>
                      <a:gd name="connsiteY3" fmla="*/ 1149860 h 1218351"/>
                      <a:gd name="connsiteX4" fmla="*/ 961603 w 3867989"/>
                      <a:gd name="connsiteY4" fmla="*/ 546803 h 1218351"/>
                      <a:gd name="connsiteX5" fmla="*/ 1623 w 3867989"/>
                      <a:gd name="connsiteY5" fmla="*/ 90184 h 1218351"/>
                      <a:gd name="connsiteX6" fmla="*/ 0 w 3867989"/>
                      <a:gd name="connsiteY6" fmla="*/ 89653 h 1218351"/>
                      <a:gd name="connsiteX7" fmla="*/ 78248 w 3867989"/>
                      <a:gd name="connsiteY7" fmla="*/ 0 h 1218351"/>
                      <a:gd name="connsiteX8" fmla="*/ 275862 w 3867989"/>
                      <a:gd name="connsiteY8" fmla="*/ 70479 h 1218351"/>
                      <a:gd name="connsiteX9" fmla="*/ 1024608 w 3867989"/>
                      <a:gd name="connsiteY9" fmla="*/ 437673 h 1218351"/>
                      <a:gd name="connsiteX10" fmla="*/ 1848269 w 3867989"/>
                      <a:gd name="connsiteY10" fmla="*/ 1012230 h 1218351"/>
                      <a:gd name="connsiteX11" fmla="*/ 1936022 w 3867989"/>
                      <a:gd name="connsiteY11" fmla="*/ 1098065 h 1218351"/>
                      <a:gd name="connsiteX12" fmla="*/ 2023775 w 3867989"/>
                      <a:gd name="connsiteY12" fmla="*/ 1012230 h 1218351"/>
                      <a:gd name="connsiteX13" fmla="*/ 2847434 w 3867989"/>
                      <a:gd name="connsiteY13" fmla="*/ 437673 h 1218351"/>
                      <a:gd name="connsiteX14" fmla="*/ 3596181 w 3867989"/>
                      <a:gd name="connsiteY14" fmla="*/ 70479 h 1218351"/>
                      <a:gd name="connsiteX15" fmla="*/ 3789730 w 3867989"/>
                      <a:gd name="connsiteY15" fmla="*/ 1450 h 1218351"/>
                      <a:gd name="connsiteX16" fmla="*/ 3867989 w 3867989"/>
                      <a:gd name="connsiteY16" fmla="*/ 91116 h 1218351"/>
                      <a:gd name="connsiteX17" fmla="*/ 3695599 w 3867989"/>
                      <a:gd name="connsiteY17" fmla="*/ 157161 h 1218351"/>
                      <a:gd name="connsiteX18" fmla="*/ 2910440 w 3867989"/>
                      <a:gd name="connsiteY18" fmla="*/ 546803 h 1218351"/>
                      <a:gd name="connsiteX19" fmla="*/ 2035007 w 3867989"/>
                      <a:gd name="connsiteY19" fmla="*/ 1149860 h 1218351"/>
                      <a:gd name="connsiteX20" fmla="*/ 2010993 w 3867989"/>
                      <a:gd name="connsiteY20" fmla="*/ 1176160 h 1218351"/>
                      <a:gd name="connsiteX0" fmla="*/ 1987138 w 3867989"/>
                      <a:gd name="connsiteY0" fmla="*/ 1250831 h 1250831"/>
                      <a:gd name="connsiteX1" fmla="*/ 1887258 w 3867989"/>
                      <a:gd name="connsiteY1" fmla="*/ 1216419 h 1250831"/>
                      <a:gd name="connsiteX2" fmla="*/ 1858670 w 3867989"/>
                      <a:gd name="connsiteY2" fmla="*/ 1176158 h 1250831"/>
                      <a:gd name="connsiteX3" fmla="*/ 1837036 w 3867989"/>
                      <a:gd name="connsiteY3" fmla="*/ 1149860 h 1250831"/>
                      <a:gd name="connsiteX4" fmla="*/ 961603 w 3867989"/>
                      <a:gd name="connsiteY4" fmla="*/ 546803 h 1250831"/>
                      <a:gd name="connsiteX5" fmla="*/ 1623 w 3867989"/>
                      <a:gd name="connsiteY5" fmla="*/ 90184 h 1250831"/>
                      <a:gd name="connsiteX6" fmla="*/ 0 w 3867989"/>
                      <a:gd name="connsiteY6" fmla="*/ 89653 h 1250831"/>
                      <a:gd name="connsiteX7" fmla="*/ 78248 w 3867989"/>
                      <a:gd name="connsiteY7" fmla="*/ 0 h 1250831"/>
                      <a:gd name="connsiteX8" fmla="*/ 275862 w 3867989"/>
                      <a:gd name="connsiteY8" fmla="*/ 70479 h 1250831"/>
                      <a:gd name="connsiteX9" fmla="*/ 1024608 w 3867989"/>
                      <a:gd name="connsiteY9" fmla="*/ 437673 h 1250831"/>
                      <a:gd name="connsiteX10" fmla="*/ 1848269 w 3867989"/>
                      <a:gd name="connsiteY10" fmla="*/ 1012230 h 1250831"/>
                      <a:gd name="connsiteX11" fmla="*/ 1936022 w 3867989"/>
                      <a:gd name="connsiteY11" fmla="*/ 1098065 h 1250831"/>
                      <a:gd name="connsiteX12" fmla="*/ 2023775 w 3867989"/>
                      <a:gd name="connsiteY12" fmla="*/ 1012230 h 1250831"/>
                      <a:gd name="connsiteX13" fmla="*/ 2847434 w 3867989"/>
                      <a:gd name="connsiteY13" fmla="*/ 437673 h 1250831"/>
                      <a:gd name="connsiteX14" fmla="*/ 3596181 w 3867989"/>
                      <a:gd name="connsiteY14" fmla="*/ 70479 h 1250831"/>
                      <a:gd name="connsiteX15" fmla="*/ 3789730 w 3867989"/>
                      <a:gd name="connsiteY15" fmla="*/ 1450 h 1250831"/>
                      <a:gd name="connsiteX16" fmla="*/ 3867989 w 3867989"/>
                      <a:gd name="connsiteY16" fmla="*/ 91116 h 1250831"/>
                      <a:gd name="connsiteX17" fmla="*/ 3695599 w 3867989"/>
                      <a:gd name="connsiteY17" fmla="*/ 157161 h 1250831"/>
                      <a:gd name="connsiteX18" fmla="*/ 2910440 w 3867989"/>
                      <a:gd name="connsiteY18" fmla="*/ 546803 h 1250831"/>
                      <a:gd name="connsiteX19" fmla="*/ 2035007 w 3867989"/>
                      <a:gd name="connsiteY19" fmla="*/ 1149860 h 1250831"/>
                      <a:gd name="connsiteX20" fmla="*/ 2010993 w 3867989"/>
                      <a:gd name="connsiteY20" fmla="*/ 1176160 h 1250831"/>
                      <a:gd name="connsiteX21" fmla="*/ 1987138 w 3867989"/>
                      <a:gd name="connsiteY21" fmla="*/ 1250831 h 1250831"/>
                      <a:gd name="connsiteX0" fmla="*/ 1987138 w 3867989"/>
                      <a:gd name="connsiteY0" fmla="*/ 1250831 h 1250831"/>
                      <a:gd name="connsiteX1" fmla="*/ 1887258 w 3867989"/>
                      <a:gd name="connsiteY1" fmla="*/ 1241403 h 1250831"/>
                      <a:gd name="connsiteX2" fmla="*/ 1858670 w 3867989"/>
                      <a:gd name="connsiteY2" fmla="*/ 1176158 h 1250831"/>
                      <a:gd name="connsiteX3" fmla="*/ 1837036 w 3867989"/>
                      <a:gd name="connsiteY3" fmla="*/ 1149860 h 1250831"/>
                      <a:gd name="connsiteX4" fmla="*/ 961603 w 3867989"/>
                      <a:gd name="connsiteY4" fmla="*/ 546803 h 1250831"/>
                      <a:gd name="connsiteX5" fmla="*/ 1623 w 3867989"/>
                      <a:gd name="connsiteY5" fmla="*/ 90184 h 1250831"/>
                      <a:gd name="connsiteX6" fmla="*/ 0 w 3867989"/>
                      <a:gd name="connsiteY6" fmla="*/ 89653 h 1250831"/>
                      <a:gd name="connsiteX7" fmla="*/ 78248 w 3867989"/>
                      <a:gd name="connsiteY7" fmla="*/ 0 h 1250831"/>
                      <a:gd name="connsiteX8" fmla="*/ 275862 w 3867989"/>
                      <a:gd name="connsiteY8" fmla="*/ 70479 h 1250831"/>
                      <a:gd name="connsiteX9" fmla="*/ 1024608 w 3867989"/>
                      <a:gd name="connsiteY9" fmla="*/ 437673 h 1250831"/>
                      <a:gd name="connsiteX10" fmla="*/ 1848269 w 3867989"/>
                      <a:gd name="connsiteY10" fmla="*/ 1012230 h 1250831"/>
                      <a:gd name="connsiteX11" fmla="*/ 1936022 w 3867989"/>
                      <a:gd name="connsiteY11" fmla="*/ 1098065 h 1250831"/>
                      <a:gd name="connsiteX12" fmla="*/ 2023775 w 3867989"/>
                      <a:gd name="connsiteY12" fmla="*/ 1012230 h 1250831"/>
                      <a:gd name="connsiteX13" fmla="*/ 2847434 w 3867989"/>
                      <a:gd name="connsiteY13" fmla="*/ 437673 h 1250831"/>
                      <a:gd name="connsiteX14" fmla="*/ 3596181 w 3867989"/>
                      <a:gd name="connsiteY14" fmla="*/ 70479 h 1250831"/>
                      <a:gd name="connsiteX15" fmla="*/ 3789730 w 3867989"/>
                      <a:gd name="connsiteY15" fmla="*/ 1450 h 1250831"/>
                      <a:gd name="connsiteX16" fmla="*/ 3867989 w 3867989"/>
                      <a:gd name="connsiteY16" fmla="*/ 91116 h 1250831"/>
                      <a:gd name="connsiteX17" fmla="*/ 3695599 w 3867989"/>
                      <a:gd name="connsiteY17" fmla="*/ 157161 h 1250831"/>
                      <a:gd name="connsiteX18" fmla="*/ 2910440 w 3867989"/>
                      <a:gd name="connsiteY18" fmla="*/ 546803 h 1250831"/>
                      <a:gd name="connsiteX19" fmla="*/ 2035007 w 3867989"/>
                      <a:gd name="connsiteY19" fmla="*/ 1149860 h 1250831"/>
                      <a:gd name="connsiteX20" fmla="*/ 2010993 w 3867989"/>
                      <a:gd name="connsiteY20" fmla="*/ 1176160 h 1250831"/>
                      <a:gd name="connsiteX21" fmla="*/ 1987138 w 3867989"/>
                      <a:gd name="connsiteY21" fmla="*/ 1250831 h 1250831"/>
                      <a:gd name="connsiteX0" fmla="*/ 1987138 w 3867989"/>
                      <a:gd name="connsiteY0" fmla="*/ 1250831 h 1253895"/>
                      <a:gd name="connsiteX1" fmla="*/ 1884760 w 3867989"/>
                      <a:gd name="connsiteY1" fmla="*/ 1253895 h 1253895"/>
                      <a:gd name="connsiteX2" fmla="*/ 1858670 w 3867989"/>
                      <a:gd name="connsiteY2" fmla="*/ 1176158 h 1253895"/>
                      <a:gd name="connsiteX3" fmla="*/ 1837036 w 3867989"/>
                      <a:gd name="connsiteY3" fmla="*/ 1149860 h 1253895"/>
                      <a:gd name="connsiteX4" fmla="*/ 961603 w 3867989"/>
                      <a:gd name="connsiteY4" fmla="*/ 546803 h 1253895"/>
                      <a:gd name="connsiteX5" fmla="*/ 1623 w 3867989"/>
                      <a:gd name="connsiteY5" fmla="*/ 90184 h 1253895"/>
                      <a:gd name="connsiteX6" fmla="*/ 0 w 3867989"/>
                      <a:gd name="connsiteY6" fmla="*/ 89653 h 1253895"/>
                      <a:gd name="connsiteX7" fmla="*/ 78248 w 3867989"/>
                      <a:gd name="connsiteY7" fmla="*/ 0 h 1253895"/>
                      <a:gd name="connsiteX8" fmla="*/ 275862 w 3867989"/>
                      <a:gd name="connsiteY8" fmla="*/ 70479 h 1253895"/>
                      <a:gd name="connsiteX9" fmla="*/ 1024608 w 3867989"/>
                      <a:gd name="connsiteY9" fmla="*/ 437673 h 1253895"/>
                      <a:gd name="connsiteX10" fmla="*/ 1848269 w 3867989"/>
                      <a:gd name="connsiteY10" fmla="*/ 1012230 h 1253895"/>
                      <a:gd name="connsiteX11" fmla="*/ 1936022 w 3867989"/>
                      <a:gd name="connsiteY11" fmla="*/ 1098065 h 1253895"/>
                      <a:gd name="connsiteX12" fmla="*/ 2023775 w 3867989"/>
                      <a:gd name="connsiteY12" fmla="*/ 1012230 h 1253895"/>
                      <a:gd name="connsiteX13" fmla="*/ 2847434 w 3867989"/>
                      <a:gd name="connsiteY13" fmla="*/ 437673 h 1253895"/>
                      <a:gd name="connsiteX14" fmla="*/ 3596181 w 3867989"/>
                      <a:gd name="connsiteY14" fmla="*/ 70479 h 1253895"/>
                      <a:gd name="connsiteX15" fmla="*/ 3789730 w 3867989"/>
                      <a:gd name="connsiteY15" fmla="*/ 1450 h 1253895"/>
                      <a:gd name="connsiteX16" fmla="*/ 3867989 w 3867989"/>
                      <a:gd name="connsiteY16" fmla="*/ 91116 h 1253895"/>
                      <a:gd name="connsiteX17" fmla="*/ 3695599 w 3867989"/>
                      <a:gd name="connsiteY17" fmla="*/ 157161 h 1253895"/>
                      <a:gd name="connsiteX18" fmla="*/ 2910440 w 3867989"/>
                      <a:gd name="connsiteY18" fmla="*/ 546803 h 1253895"/>
                      <a:gd name="connsiteX19" fmla="*/ 2035007 w 3867989"/>
                      <a:gd name="connsiteY19" fmla="*/ 1149860 h 1253895"/>
                      <a:gd name="connsiteX20" fmla="*/ 2010993 w 3867989"/>
                      <a:gd name="connsiteY20" fmla="*/ 1176160 h 1253895"/>
                      <a:gd name="connsiteX21" fmla="*/ 1987138 w 3867989"/>
                      <a:gd name="connsiteY21" fmla="*/ 1250831 h 125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867989" h="1253895">
                        <a:moveTo>
                          <a:pt x="1987138" y="1250831"/>
                        </a:moveTo>
                        <a:lnTo>
                          <a:pt x="1884760" y="1253895"/>
                        </a:lnTo>
                        <a:lnTo>
                          <a:pt x="1858670" y="1176158"/>
                        </a:lnTo>
                        <a:lnTo>
                          <a:pt x="1837036" y="1149860"/>
                        </a:lnTo>
                        <a:cubicBezTo>
                          <a:pt x="1610161" y="956888"/>
                          <a:pt x="1302754" y="743768"/>
                          <a:pt x="961603" y="546803"/>
                        </a:cubicBezTo>
                        <a:cubicBezTo>
                          <a:pt x="620452" y="349840"/>
                          <a:pt x="282180" y="190177"/>
                          <a:pt x="1623" y="90184"/>
                        </a:cubicBezTo>
                        <a:lnTo>
                          <a:pt x="0" y="89653"/>
                        </a:lnTo>
                        <a:lnTo>
                          <a:pt x="78248" y="0"/>
                        </a:lnTo>
                        <a:lnTo>
                          <a:pt x="275862" y="70479"/>
                        </a:lnTo>
                        <a:cubicBezTo>
                          <a:pt x="499346" y="158410"/>
                          <a:pt x="757697" y="283572"/>
                          <a:pt x="1024608" y="437673"/>
                        </a:cubicBezTo>
                        <a:cubicBezTo>
                          <a:pt x="1358248" y="630299"/>
                          <a:pt x="1646039" y="833952"/>
                          <a:pt x="1848269" y="1012230"/>
                        </a:cubicBezTo>
                        <a:lnTo>
                          <a:pt x="1936022" y="1098065"/>
                        </a:lnTo>
                        <a:lnTo>
                          <a:pt x="2023775" y="1012230"/>
                        </a:lnTo>
                        <a:cubicBezTo>
                          <a:pt x="2226004" y="833952"/>
                          <a:pt x="2513795" y="630299"/>
                          <a:pt x="2847434" y="437673"/>
                        </a:cubicBezTo>
                        <a:cubicBezTo>
                          <a:pt x="3114345" y="283571"/>
                          <a:pt x="3372697" y="158410"/>
                          <a:pt x="3596181" y="70479"/>
                        </a:cubicBezTo>
                        <a:lnTo>
                          <a:pt x="3789730" y="1450"/>
                        </a:lnTo>
                        <a:lnTo>
                          <a:pt x="3867989" y="91116"/>
                        </a:lnTo>
                        <a:lnTo>
                          <a:pt x="3695599" y="157161"/>
                        </a:lnTo>
                        <a:cubicBezTo>
                          <a:pt x="3454440" y="255534"/>
                          <a:pt x="3183361" y="389232"/>
                          <a:pt x="2910440" y="546803"/>
                        </a:cubicBezTo>
                        <a:cubicBezTo>
                          <a:pt x="2569289" y="743767"/>
                          <a:pt x="2261881" y="956888"/>
                          <a:pt x="2035007" y="1149860"/>
                        </a:cubicBezTo>
                        <a:lnTo>
                          <a:pt x="2010993" y="1176160"/>
                        </a:lnTo>
                        <a:cubicBezTo>
                          <a:pt x="2002209" y="1190224"/>
                          <a:pt x="1995922" y="1236767"/>
                          <a:pt x="1987138" y="1250831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634" name="グループ化 633">
                    <a:extLst>
                      <a:ext uri="{FF2B5EF4-FFF2-40B4-BE49-F238E27FC236}">
                        <a16:creationId xmlns:a16="http://schemas.microsoft.com/office/drawing/2014/main" id="{BEF88492-AAA5-4789-AAC0-DE8D35CD9B97}"/>
                      </a:ext>
                    </a:extLst>
                  </p:cNvPr>
                  <p:cNvGrpSpPr/>
                  <p:nvPr/>
                </p:nvGrpSpPr>
                <p:grpSpPr>
                  <a:xfrm>
                    <a:off x="2505804" y="2743200"/>
                    <a:ext cx="540364" cy="346258"/>
                    <a:chOff x="2505804" y="2743200"/>
                    <a:chExt cx="540364" cy="346258"/>
                  </a:xfrm>
                </p:grpSpPr>
                <p:sp>
                  <p:nvSpPr>
                    <p:cNvPr id="636" name="フリーフォーム: 図形 635">
                      <a:extLst>
                        <a:ext uri="{FF2B5EF4-FFF2-40B4-BE49-F238E27FC236}">
                          <a16:creationId xmlns:a16="http://schemas.microsoft.com/office/drawing/2014/main" id="{2AC974B7-D255-46EA-B4E3-3BFB7D031F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05804" y="2847974"/>
                      <a:ext cx="234476" cy="241484"/>
                    </a:xfrm>
                    <a:custGeom>
                      <a:avLst/>
                      <a:gdLst>
                        <a:gd name="connsiteX0" fmla="*/ 170451 w 234476"/>
                        <a:gd name="connsiteY0" fmla="*/ 0 h 241484"/>
                        <a:gd name="connsiteX1" fmla="*/ 234476 w 234476"/>
                        <a:gd name="connsiteY1" fmla="*/ 64025 h 241484"/>
                        <a:gd name="connsiteX2" fmla="*/ 195373 w 234476"/>
                        <a:gd name="connsiteY2" fmla="*/ 123019 h 241484"/>
                        <a:gd name="connsiteX3" fmla="*/ 188029 w 234476"/>
                        <a:gd name="connsiteY3" fmla="*/ 124501 h 241484"/>
                        <a:gd name="connsiteX4" fmla="*/ 184296 w 234476"/>
                        <a:gd name="connsiteY4" fmla="*/ 142994 h 241484"/>
                        <a:gd name="connsiteX5" fmla="*/ 133250 w 234476"/>
                        <a:gd name="connsiteY5" fmla="*/ 176829 h 241484"/>
                        <a:gd name="connsiteX6" fmla="*/ 116592 w 234476"/>
                        <a:gd name="connsiteY6" fmla="*/ 173466 h 241484"/>
                        <a:gd name="connsiteX7" fmla="*/ 112932 w 234476"/>
                        <a:gd name="connsiteY7" fmla="*/ 180739 h 241484"/>
                        <a:gd name="connsiteX8" fmla="*/ 92671 w 234476"/>
                        <a:gd name="connsiteY8" fmla="*/ 205452 h 241484"/>
                        <a:gd name="connsiteX9" fmla="*/ 6582 w 234476"/>
                        <a:gd name="connsiteY9" fmla="*/ 234903 h 241484"/>
                        <a:gd name="connsiteX10" fmla="*/ 36033 w 234476"/>
                        <a:gd name="connsiteY10" fmla="*/ 148814 h 241484"/>
                        <a:gd name="connsiteX11" fmla="*/ 60745 w 234476"/>
                        <a:gd name="connsiteY11" fmla="*/ 128553 h 241484"/>
                        <a:gd name="connsiteX12" fmla="*/ 78185 w 234476"/>
                        <a:gd name="connsiteY12" fmla="*/ 119777 h 241484"/>
                        <a:gd name="connsiteX13" fmla="*/ 82204 w 234476"/>
                        <a:gd name="connsiteY13" fmla="*/ 99866 h 241484"/>
                        <a:gd name="connsiteX14" fmla="*/ 94077 w 234476"/>
                        <a:gd name="connsiteY14" fmla="*/ 82257 h 241484"/>
                        <a:gd name="connsiteX15" fmla="*/ 108186 w 234476"/>
                        <a:gd name="connsiteY15" fmla="*/ 72744 h 241484"/>
                        <a:gd name="connsiteX16" fmla="*/ 106426 w 234476"/>
                        <a:gd name="connsiteY16" fmla="*/ 64025 h 241484"/>
                        <a:gd name="connsiteX17" fmla="*/ 170451 w 234476"/>
                        <a:gd name="connsiteY17" fmla="*/ 0 h 2414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234476" h="241484">
                          <a:moveTo>
                            <a:pt x="170451" y="0"/>
                          </a:moveTo>
                          <a:cubicBezTo>
                            <a:pt x="205811" y="0"/>
                            <a:pt x="234476" y="28665"/>
                            <a:pt x="234476" y="64025"/>
                          </a:cubicBezTo>
                          <a:cubicBezTo>
                            <a:pt x="234476" y="90545"/>
                            <a:pt x="218352" y="113299"/>
                            <a:pt x="195373" y="123019"/>
                          </a:cubicBezTo>
                          <a:lnTo>
                            <a:pt x="188029" y="124501"/>
                          </a:lnTo>
                          <a:lnTo>
                            <a:pt x="184296" y="142994"/>
                          </a:lnTo>
                          <a:cubicBezTo>
                            <a:pt x="175886" y="162877"/>
                            <a:pt x="156197" y="176829"/>
                            <a:pt x="133250" y="176829"/>
                          </a:cubicBezTo>
                          <a:lnTo>
                            <a:pt x="116592" y="173466"/>
                          </a:lnTo>
                          <a:lnTo>
                            <a:pt x="112932" y="180739"/>
                          </a:lnTo>
                          <a:cubicBezTo>
                            <a:pt x="107454" y="189084"/>
                            <a:pt x="100647" y="197475"/>
                            <a:pt x="92671" y="205452"/>
                          </a:cubicBezTo>
                          <a:cubicBezTo>
                            <a:pt x="60766" y="237357"/>
                            <a:pt x="22222" y="250542"/>
                            <a:pt x="6582" y="234903"/>
                          </a:cubicBezTo>
                          <a:cubicBezTo>
                            <a:pt x="-9058" y="219263"/>
                            <a:pt x="4128" y="180719"/>
                            <a:pt x="36033" y="148814"/>
                          </a:cubicBezTo>
                          <a:cubicBezTo>
                            <a:pt x="44010" y="140837"/>
                            <a:pt x="52401" y="134031"/>
                            <a:pt x="60745" y="128553"/>
                          </a:cubicBezTo>
                          <a:lnTo>
                            <a:pt x="78185" y="119777"/>
                          </a:lnTo>
                          <a:lnTo>
                            <a:pt x="82204" y="99866"/>
                          </a:lnTo>
                          <a:cubicBezTo>
                            <a:pt x="85008" y="93239"/>
                            <a:pt x="89064" y="87270"/>
                            <a:pt x="94077" y="82257"/>
                          </a:cubicBezTo>
                          <a:lnTo>
                            <a:pt x="108186" y="72744"/>
                          </a:lnTo>
                          <a:lnTo>
                            <a:pt x="106426" y="64025"/>
                          </a:lnTo>
                          <a:cubicBezTo>
                            <a:pt x="106426" y="28665"/>
                            <a:pt x="135091" y="0"/>
                            <a:pt x="170451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37" name="フリーフォーム: 図形 636">
                      <a:extLst>
                        <a:ext uri="{FF2B5EF4-FFF2-40B4-BE49-F238E27FC236}">
                          <a16:creationId xmlns:a16="http://schemas.microsoft.com/office/drawing/2014/main" id="{973257D0-4C17-4EED-97F1-D2A5C37D36F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811692" y="2847974"/>
                      <a:ext cx="234476" cy="241484"/>
                    </a:xfrm>
                    <a:custGeom>
                      <a:avLst/>
                      <a:gdLst>
                        <a:gd name="connsiteX0" fmla="*/ 170451 w 234476"/>
                        <a:gd name="connsiteY0" fmla="*/ 0 h 241484"/>
                        <a:gd name="connsiteX1" fmla="*/ 234476 w 234476"/>
                        <a:gd name="connsiteY1" fmla="*/ 64025 h 241484"/>
                        <a:gd name="connsiteX2" fmla="*/ 195373 w 234476"/>
                        <a:gd name="connsiteY2" fmla="*/ 123019 h 241484"/>
                        <a:gd name="connsiteX3" fmla="*/ 188029 w 234476"/>
                        <a:gd name="connsiteY3" fmla="*/ 124501 h 241484"/>
                        <a:gd name="connsiteX4" fmla="*/ 184296 w 234476"/>
                        <a:gd name="connsiteY4" fmla="*/ 142994 h 241484"/>
                        <a:gd name="connsiteX5" fmla="*/ 133250 w 234476"/>
                        <a:gd name="connsiteY5" fmla="*/ 176829 h 241484"/>
                        <a:gd name="connsiteX6" fmla="*/ 116592 w 234476"/>
                        <a:gd name="connsiteY6" fmla="*/ 173466 h 241484"/>
                        <a:gd name="connsiteX7" fmla="*/ 112932 w 234476"/>
                        <a:gd name="connsiteY7" fmla="*/ 180739 h 241484"/>
                        <a:gd name="connsiteX8" fmla="*/ 92671 w 234476"/>
                        <a:gd name="connsiteY8" fmla="*/ 205452 h 241484"/>
                        <a:gd name="connsiteX9" fmla="*/ 6582 w 234476"/>
                        <a:gd name="connsiteY9" fmla="*/ 234903 h 241484"/>
                        <a:gd name="connsiteX10" fmla="*/ 36033 w 234476"/>
                        <a:gd name="connsiteY10" fmla="*/ 148814 h 241484"/>
                        <a:gd name="connsiteX11" fmla="*/ 60745 w 234476"/>
                        <a:gd name="connsiteY11" fmla="*/ 128553 h 241484"/>
                        <a:gd name="connsiteX12" fmla="*/ 78185 w 234476"/>
                        <a:gd name="connsiteY12" fmla="*/ 119777 h 241484"/>
                        <a:gd name="connsiteX13" fmla="*/ 82204 w 234476"/>
                        <a:gd name="connsiteY13" fmla="*/ 99866 h 241484"/>
                        <a:gd name="connsiteX14" fmla="*/ 94077 w 234476"/>
                        <a:gd name="connsiteY14" fmla="*/ 82257 h 241484"/>
                        <a:gd name="connsiteX15" fmla="*/ 108186 w 234476"/>
                        <a:gd name="connsiteY15" fmla="*/ 72744 h 241484"/>
                        <a:gd name="connsiteX16" fmla="*/ 106426 w 234476"/>
                        <a:gd name="connsiteY16" fmla="*/ 64025 h 241484"/>
                        <a:gd name="connsiteX17" fmla="*/ 170451 w 234476"/>
                        <a:gd name="connsiteY17" fmla="*/ 0 h 2414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234476" h="241484">
                          <a:moveTo>
                            <a:pt x="170451" y="0"/>
                          </a:moveTo>
                          <a:cubicBezTo>
                            <a:pt x="205811" y="0"/>
                            <a:pt x="234476" y="28665"/>
                            <a:pt x="234476" y="64025"/>
                          </a:cubicBezTo>
                          <a:cubicBezTo>
                            <a:pt x="234476" y="90545"/>
                            <a:pt x="218352" y="113299"/>
                            <a:pt x="195373" y="123019"/>
                          </a:cubicBezTo>
                          <a:lnTo>
                            <a:pt x="188029" y="124501"/>
                          </a:lnTo>
                          <a:lnTo>
                            <a:pt x="184296" y="142994"/>
                          </a:lnTo>
                          <a:cubicBezTo>
                            <a:pt x="175886" y="162877"/>
                            <a:pt x="156197" y="176829"/>
                            <a:pt x="133250" y="176829"/>
                          </a:cubicBezTo>
                          <a:lnTo>
                            <a:pt x="116592" y="173466"/>
                          </a:lnTo>
                          <a:lnTo>
                            <a:pt x="112932" y="180739"/>
                          </a:lnTo>
                          <a:cubicBezTo>
                            <a:pt x="107454" y="189084"/>
                            <a:pt x="100647" y="197475"/>
                            <a:pt x="92671" y="205452"/>
                          </a:cubicBezTo>
                          <a:cubicBezTo>
                            <a:pt x="60766" y="237357"/>
                            <a:pt x="22222" y="250542"/>
                            <a:pt x="6582" y="234903"/>
                          </a:cubicBezTo>
                          <a:cubicBezTo>
                            <a:pt x="-9058" y="219263"/>
                            <a:pt x="4128" y="180719"/>
                            <a:pt x="36033" y="148814"/>
                          </a:cubicBezTo>
                          <a:cubicBezTo>
                            <a:pt x="44010" y="140837"/>
                            <a:pt x="52401" y="134031"/>
                            <a:pt x="60745" y="128553"/>
                          </a:cubicBezTo>
                          <a:lnTo>
                            <a:pt x="78185" y="119777"/>
                          </a:lnTo>
                          <a:lnTo>
                            <a:pt x="82204" y="99866"/>
                          </a:lnTo>
                          <a:cubicBezTo>
                            <a:pt x="85008" y="93239"/>
                            <a:pt x="89064" y="87270"/>
                            <a:pt x="94077" y="82257"/>
                          </a:cubicBezTo>
                          <a:lnTo>
                            <a:pt x="108186" y="72744"/>
                          </a:lnTo>
                          <a:lnTo>
                            <a:pt x="106426" y="64025"/>
                          </a:lnTo>
                          <a:cubicBezTo>
                            <a:pt x="106426" y="28665"/>
                            <a:pt x="135091" y="0"/>
                            <a:pt x="170451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38" name="四角形: 上の 2 つの角を丸める 637">
                      <a:extLst>
                        <a:ext uri="{FF2B5EF4-FFF2-40B4-BE49-F238E27FC236}">
                          <a16:creationId xmlns:a16="http://schemas.microsoft.com/office/drawing/2014/main" id="{B9D91A21-9181-4898-98AF-8F7CF7FA92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94454" y="2743200"/>
                      <a:ext cx="155575" cy="206375"/>
                    </a:xfrm>
                    <a:prstGeom prst="round2SameRect">
                      <a:avLst>
                        <a:gd name="adj1" fmla="val 35035"/>
                        <a:gd name="adj2" fmla="val 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39" name="六角形 638">
                      <a:extLst>
                        <a:ext uri="{FF2B5EF4-FFF2-40B4-BE49-F238E27FC236}">
                          <a16:creationId xmlns:a16="http://schemas.microsoft.com/office/drawing/2014/main" id="{ECDEF3A9-DA30-46E4-847A-4B70A93DCFB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738778" y="2798964"/>
                      <a:ext cx="73102" cy="63020"/>
                    </a:xfrm>
                    <a:prstGeom prst="hexagon">
                      <a:avLst/>
                    </a:prstGeom>
                    <a:solidFill>
                      <a:srgbClr val="FFC000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635" name="フリーフォーム: 図形 634">
                    <a:extLst>
                      <a:ext uri="{FF2B5EF4-FFF2-40B4-BE49-F238E27FC236}">
                        <a16:creationId xmlns:a16="http://schemas.microsoft.com/office/drawing/2014/main" id="{C6971E49-4445-40A5-8470-E080CF399BB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38249" y="2886076"/>
                    <a:ext cx="3867989" cy="1218351"/>
                  </a:xfrm>
                  <a:custGeom>
                    <a:avLst/>
                    <a:gdLst>
                      <a:gd name="connsiteX0" fmla="*/ 1984640 w 3867989"/>
                      <a:gd name="connsiteY0" fmla="*/ 1218351 h 1218351"/>
                      <a:gd name="connsiteX1" fmla="*/ 1887258 w 3867989"/>
                      <a:gd name="connsiteY1" fmla="*/ 1216419 h 1218351"/>
                      <a:gd name="connsiteX2" fmla="*/ 1858670 w 3867989"/>
                      <a:gd name="connsiteY2" fmla="*/ 1176158 h 1218351"/>
                      <a:gd name="connsiteX3" fmla="*/ 1837036 w 3867989"/>
                      <a:gd name="connsiteY3" fmla="*/ 1149860 h 1218351"/>
                      <a:gd name="connsiteX4" fmla="*/ 961603 w 3867989"/>
                      <a:gd name="connsiteY4" fmla="*/ 546803 h 1218351"/>
                      <a:gd name="connsiteX5" fmla="*/ 1623 w 3867989"/>
                      <a:gd name="connsiteY5" fmla="*/ 90184 h 1218351"/>
                      <a:gd name="connsiteX6" fmla="*/ 0 w 3867989"/>
                      <a:gd name="connsiteY6" fmla="*/ 89653 h 1218351"/>
                      <a:gd name="connsiteX7" fmla="*/ 78248 w 3867989"/>
                      <a:gd name="connsiteY7" fmla="*/ 0 h 1218351"/>
                      <a:gd name="connsiteX8" fmla="*/ 275862 w 3867989"/>
                      <a:gd name="connsiteY8" fmla="*/ 70479 h 1218351"/>
                      <a:gd name="connsiteX9" fmla="*/ 1024608 w 3867989"/>
                      <a:gd name="connsiteY9" fmla="*/ 437673 h 1218351"/>
                      <a:gd name="connsiteX10" fmla="*/ 1848269 w 3867989"/>
                      <a:gd name="connsiteY10" fmla="*/ 1012230 h 1218351"/>
                      <a:gd name="connsiteX11" fmla="*/ 1936022 w 3867989"/>
                      <a:gd name="connsiteY11" fmla="*/ 1098065 h 1218351"/>
                      <a:gd name="connsiteX12" fmla="*/ 2023775 w 3867989"/>
                      <a:gd name="connsiteY12" fmla="*/ 1012230 h 1218351"/>
                      <a:gd name="connsiteX13" fmla="*/ 2847434 w 3867989"/>
                      <a:gd name="connsiteY13" fmla="*/ 437673 h 1218351"/>
                      <a:gd name="connsiteX14" fmla="*/ 3596181 w 3867989"/>
                      <a:gd name="connsiteY14" fmla="*/ 70479 h 1218351"/>
                      <a:gd name="connsiteX15" fmla="*/ 3789730 w 3867989"/>
                      <a:gd name="connsiteY15" fmla="*/ 1450 h 1218351"/>
                      <a:gd name="connsiteX16" fmla="*/ 3867989 w 3867989"/>
                      <a:gd name="connsiteY16" fmla="*/ 91116 h 1218351"/>
                      <a:gd name="connsiteX17" fmla="*/ 3695599 w 3867989"/>
                      <a:gd name="connsiteY17" fmla="*/ 157161 h 1218351"/>
                      <a:gd name="connsiteX18" fmla="*/ 2910440 w 3867989"/>
                      <a:gd name="connsiteY18" fmla="*/ 546803 h 1218351"/>
                      <a:gd name="connsiteX19" fmla="*/ 2035007 w 3867989"/>
                      <a:gd name="connsiteY19" fmla="*/ 1149860 h 1218351"/>
                      <a:gd name="connsiteX20" fmla="*/ 2010993 w 3867989"/>
                      <a:gd name="connsiteY20" fmla="*/ 1176160 h 121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3867989" h="1218351">
                        <a:moveTo>
                          <a:pt x="1984640" y="1218351"/>
                        </a:moveTo>
                        <a:lnTo>
                          <a:pt x="1887258" y="1216419"/>
                        </a:lnTo>
                        <a:lnTo>
                          <a:pt x="1858670" y="1176158"/>
                        </a:lnTo>
                        <a:lnTo>
                          <a:pt x="1837036" y="1149860"/>
                        </a:lnTo>
                        <a:cubicBezTo>
                          <a:pt x="1610161" y="956888"/>
                          <a:pt x="1302754" y="743768"/>
                          <a:pt x="961603" y="546803"/>
                        </a:cubicBezTo>
                        <a:cubicBezTo>
                          <a:pt x="620452" y="349840"/>
                          <a:pt x="282180" y="190177"/>
                          <a:pt x="1623" y="90184"/>
                        </a:cubicBezTo>
                        <a:lnTo>
                          <a:pt x="0" y="89653"/>
                        </a:lnTo>
                        <a:lnTo>
                          <a:pt x="78248" y="0"/>
                        </a:lnTo>
                        <a:lnTo>
                          <a:pt x="275862" y="70479"/>
                        </a:lnTo>
                        <a:cubicBezTo>
                          <a:pt x="499346" y="158410"/>
                          <a:pt x="757697" y="283572"/>
                          <a:pt x="1024608" y="437673"/>
                        </a:cubicBezTo>
                        <a:cubicBezTo>
                          <a:pt x="1358248" y="630299"/>
                          <a:pt x="1646039" y="833952"/>
                          <a:pt x="1848269" y="1012230"/>
                        </a:cubicBezTo>
                        <a:lnTo>
                          <a:pt x="1936022" y="1098065"/>
                        </a:lnTo>
                        <a:lnTo>
                          <a:pt x="2023775" y="1012230"/>
                        </a:lnTo>
                        <a:cubicBezTo>
                          <a:pt x="2226004" y="833952"/>
                          <a:pt x="2513795" y="630299"/>
                          <a:pt x="2847434" y="437673"/>
                        </a:cubicBezTo>
                        <a:cubicBezTo>
                          <a:pt x="3114345" y="283571"/>
                          <a:pt x="3372697" y="158410"/>
                          <a:pt x="3596181" y="70479"/>
                        </a:cubicBezTo>
                        <a:lnTo>
                          <a:pt x="3789730" y="1450"/>
                        </a:lnTo>
                        <a:lnTo>
                          <a:pt x="3867989" y="91116"/>
                        </a:lnTo>
                        <a:lnTo>
                          <a:pt x="3695599" y="157161"/>
                        </a:lnTo>
                        <a:cubicBezTo>
                          <a:pt x="3454440" y="255534"/>
                          <a:pt x="3183361" y="389232"/>
                          <a:pt x="2910440" y="546803"/>
                        </a:cubicBezTo>
                        <a:cubicBezTo>
                          <a:pt x="2569289" y="743767"/>
                          <a:pt x="2261881" y="956888"/>
                          <a:pt x="2035007" y="1149860"/>
                        </a:cubicBezTo>
                        <a:lnTo>
                          <a:pt x="2010993" y="1176160"/>
                        </a:lnTo>
                        <a:close/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32" name="四角形: 上の 2 つの角を丸める 631">
                  <a:extLst>
                    <a:ext uri="{FF2B5EF4-FFF2-40B4-BE49-F238E27FC236}">
                      <a16:creationId xmlns:a16="http://schemas.microsoft.com/office/drawing/2014/main" id="{E27DC033-F4F9-4CE4-BFDA-2C86CBE761C1}"/>
                    </a:ext>
                  </a:extLst>
                </p:cNvPr>
                <p:cNvSpPr/>
                <p:nvPr/>
              </p:nvSpPr>
              <p:spPr>
                <a:xfrm>
                  <a:off x="3224599" y="3653621"/>
                  <a:ext cx="58211" cy="127460"/>
                </a:xfrm>
                <a:prstGeom prst="round2Same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648AF057-D02F-4144-8AE9-775DD494423E}"/>
                </a:ext>
              </a:extLst>
            </p:cNvPr>
            <p:cNvGrpSpPr/>
            <p:nvPr/>
          </p:nvGrpSpPr>
          <p:grpSpPr>
            <a:xfrm>
              <a:off x="2285320" y="3717834"/>
              <a:ext cx="272380" cy="913697"/>
              <a:chOff x="2285320" y="3717834"/>
              <a:chExt cx="272380" cy="913697"/>
            </a:xfrm>
          </p:grpSpPr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3A93C893-8577-484A-A682-0281BDEBD22E}"/>
                  </a:ext>
                </a:extLst>
              </p:cNvPr>
              <p:cNvGrpSpPr/>
              <p:nvPr/>
            </p:nvGrpSpPr>
            <p:grpSpPr>
              <a:xfrm>
                <a:off x="2285320" y="3717834"/>
                <a:ext cx="272380" cy="913697"/>
                <a:chOff x="2285320" y="3717834"/>
                <a:chExt cx="272380" cy="913697"/>
              </a:xfrm>
            </p:grpSpPr>
            <p:sp>
              <p:nvSpPr>
                <p:cNvPr id="620" name="正方形/長方形 619">
                  <a:extLst>
                    <a:ext uri="{FF2B5EF4-FFF2-40B4-BE49-F238E27FC236}">
                      <a16:creationId xmlns:a16="http://schemas.microsoft.com/office/drawing/2014/main" id="{E7C2F16B-7FC4-45FE-AE41-B284B902414A}"/>
                    </a:ext>
                  </a:extLst>
                </p:cNvPr>
                <p:cNvSpPr/>
                <p:nvPr/>
              </p:nvSpPr>
              <p:spPr>
                <a:xfrm>
                  <a:off x="2385387" y="3811803"/>
                  <a:ext cx="74444" cy="772103"/>
                </a:xfrm>
                <a:prstGeom prst="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1" name="台形 620">
                  <a:extLst>
                    <a:ext uri="{FF2B5EF4-FFF2-40B4-BE49-F238E27FC236}">
                      <a16:creationId xmlns:a16="http://schemas.microsoft.com/office/drawing/2014/main" id="{E1ECFFB5-4290-4426-85BB-F239CA1BC0CB}"/>
                    </a:ext>
                  </a:extLst>
                </p:cNvPr>
                <p:cNvSpPr/>
                <p:nvPr/>
              </p:nvSpPr>
              <p:spPr>
                <a:xfrm>
                  <a:off x="2342523" y="4579145"/>
                  <a:ext cx="160172" cy="52386"/>
                </a:xfrm>
                <a:prstGeom prst="trapezoid">
                  <a:avLst>
                    <a:gd name="adj" fmla="val 39232"/>
                  </a:avLst>
                </a:prstGeom>
                <a:pattFill prst="lgConfetti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22" name="グループ化 621">
                  <a:extLst>
                    <a:ext uri="{FF2B5EF4-FFF2-40B4-BE49-F238E27FC236}">
                      <a16:creationId xmlns:a16="http://schemas.microsoft.com/office/drawing/2014/main" id="{89251694-76C4-4605-AD94-12F0BC6AE585}"/>
                    </a:ext>
                  </a:extLst>
                </p:cNvPr>
                <p:cNvGrpSpPr/>
                <p:nvPr/>
              </p:nvGrpSpPr>
              <p:grpSpPr>
                <a:xfrm>
                  <a:off x="2285320" y="3717834"/>
                  <a:ext cx="272380" cy="142171"/>
                  <a:chOff x="896090" y="3717834"/>
                  <a:chExt cx="272380" cy="142171"/>
                </a:xfrm>
                <a:solidFill>
                  <a:srgbClr val="663300"/>
                </a:solidFill>
              </p:grpSpPr>
              <p:sp>
                <p:nvSpPr>
                  <p:cNvPr id="623" name="フリーフォーム: 図形 622">
                    <a:extLst>
                      <a:ext uri="{FF2B5EF4-FFF2-40B4-BE49-F238E27FC236}">
                        <a16:creationId xmlns:a16="http://schemas.microsoft.com/office/drawing/2014/main" id="{3A0AE5DD-D6A0-49D4-AE17-A4B4F57A853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69856" y="3743325"/>
                    <a:ext cx="124848" cy="116680"/>
                  </a:xfrm>
                  <a:custGeom>
                    <a:avLst/>
                    <a:gdLst>
                      <a:gd name="connsiteX0" fmla="*/ 49335 w 124848"/>
                      <a:gd name="connsiteY0" fmla="*/ 116680 h 116680"/>
                      <a:gd name="connsiteX1" fmla="*/ 40160 w 124848"/>
                      <a:gd name="connsiteY1" fmla="*/ 109537 h 116680"/>
                      <a:gd name="connsiteX2" fmla="*/ 32667 w 124848"/>
                      <a:gd name="connsiteY2" fmla="*/ 109537 h 116680"/>
                      <a:gd name="connsiteX3" fmla="*/ 32667 w 124848"/>
                      <a:gd name="connsiteY3" fmla="*/ 103704 h 116680"/>
                      <a:gd name="connsiteX4" fmla="*/ 0 w 124848"/>
                      <a:gd name="connsiteY4" fmla="*/ 78271 h 116680"/>
                      <a:gd name="connsiteX5" fmla="*/ 0 w 124848"/>
                      <a:gd name="connsiteY5" fmla="*/ 34410 h 116680"/>
                      <a:gd name="connsiteX6" fmla="*/ 8772 w 124848"/>
                      <a:gd name="connsiteY6" fmla="*/ 25638 h 116680"/>
                      <a:gd name="connsiteX7" fmla="*/ 32667 w 124848"/>
                      <a:gd name="connsiteY7" fmla="*/ 25638 h 116680"/>
                      <a:gd name="connsiteX8" fmla="*/ 32667 w 124848"/>
                      <a:gd name="connsiteY8" fmla="*/ 9126 h 116680"/>
                      <a:gd name="connsiteX9" fmla="*/ 41793 w 124848"/>
                      <a:gd name="connsiteY9" fmla="*/ 0 h 116680"/>
                      <a:gd name="connsiteX10" fmla="*/ 78293 w 124848"/>
                      <a:gd name="connsiteY10" fmla="*/ 0 h 116680"/>
                      <a:gd name="connsiteX11" fmla="*/ 87419 w 124848"/>
                      <a:gd name="connsiteY11" fmla="*/ 9126 h 116680"/>
                      <a:gd name="connsiteX12" fmla="*/ 87419 w 124848"/>
                      <a:gd name="connsiteY12" fmla="*/ 25638 h 116680"/>
                      <a:gd name="connsiteX13" fmla="*/ 116076 w 124848"/>
                      <a:gd name="connsiteY13" fmla="*/ 25638 h 116680"/>
                      <a:gd name="connsiteX14" fmla="*/ 124848 w 124848"/>
                      <a:gd name="connsiteY14" fmla="*/ 34410 h 116680"/>
                      <a:gd name="connsiteX15" fmla="*/ 124848 w 124848"/>
                      <a:gd name="connsiteY15" fmla="*/ 78271 h 116680"/>
                      <a:gd name="connsiteX16" fmla="*/ 106639 w 124848"/>
                      <a:gd name="connsiteY16" fmla="*/ 84525 h 116680"/>
                      <a:gd name="connsiteX17" fmla="*/ 87419 w 124848"/>
                      <a:gd name="connsiteY17" fmla="*/ 97259 h 116680"/>
                      <a:gd name="connsiteX18" fmla="*/ 87419 w 124848"/>
                      <a:gd name="connsiteY18" fmla="*/ 109537 h 116680"/>
                      <a:gd name="connsiteX19" fmla="*/ 68886 w 124848"/>
                      <a:gd name="connsiteY19" fmla="*/ 109537 h 116680"/>
                      <a:gd name="connsiteX20" fmla="*/ 67544 w 124848"/>
                      <a:gd name="connsiteY20" fmla="*/ 110426 h 116680"/>
                      <a:gd name="connsiteX21" fmla="*/ 49335 w 124848"/>
                      <a:gd name="connsiteY21" fmla="*/ 116680 h 116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24848" h="116680">
                        <a:moveTo>
                          <a:pt x="49335" y="116680"/>
                        </a:moveTo>
                        <a:lnTo>
                          <a:pt x="40160" y="109537"/>
                        </a:lnTo>
                        <a:lnTo>
                          <a:pt x="32667" y="109537"/>
                        </a:lnTo>
                        <a:lnTo>
                          <a:pt x="32667" y="103704"/>
                        </a:lnTo>
                        <a:lnTo>
                          <a:pt x="0" y="78271"/>
                        </a:lnTo>
                        <a:lnTo>
                          <a:pt x="0" y="34410"/>
                        </a:lnTo>
                        <a:cubicBezTo>
                          <a:pt x="0" y="29565"/>
                          <a:pt x="3927" y="25638"/>
                          <a:pt x="8772" y="25638"/>
                        </a:cubicBezTo>
                        <a:lnTo>
                          <a:pt x="32667" y="25638"/>
                        </a:lnTo>
                        <a:lnTo>
                          <a:pt x="32667" y="9126"/>
                        </a:lnTo>
                        <a:cubicBezTo>
                          <a:pt x="32667" y="4086"/>
                          <a:pt x="36753" y="0"/>
                          <a:pt x="41793" y="0"/>
                        </a:cubicBezTo>
                        <a:lnTo>
                          <a:pt x="78293" y="0"/>
                        </a:lnTo>
                        <a:cubicBezTo>
                          <a:pt x="83333" y="0"/>
                          <a:pt x="87419" y="4086"/>
                          <a:pt x="87419" y="9126"/>
                        </a:cubicBezTo>
                        <a:lnTo>
                          <a:pt x="87419" y="25638"/>
                        </a:lnTo>
                        <a:lnTo>
                          <a:pt x="116076" y="25638"/>
                        </a:lnTo>
                        <a:cubicBezTo>
                          <a:pt x="120921" y="25638"/>
                          <a:pt x="124848" y="29565"/>
                          <a:pt x="124848" y="34410"/>
                        </a:cubicBezTo>
                        <a:lnTo>
                          <a:pt x="124848" y="78271"/>
                        </a:lnTo>
                        <a:cubicBezTo>
                          <a:pt x="119151" y="78495"/>
                          <a:pt x="113007" y="80952"/>
                          <a:pt x="106639" y="84525"/>
                        </a:cubicBezTo>
                        <a:lnTo>
                          <a:pt x="87419" y="97259"/>
                        </a:lnTo>
                        <a:lnTo>
                          <a:pt x="87419" y="109537"/>
                        </a:lnTo>
                        <a:lnTo>
                          <a:pt x="68886" y="109537"/>
                        </a:lnTo>
                        <a:lnTo>
                          <a:pt x="67544" y="110426"/>
                        </a:lnTo>
                        <a:cubicBezTo>
                          <a:pt x="61176" y="113999"/>
                          <a:pt x="55033" y="116456"/>
                          <a:pt x="49335" y="11668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56A01C10-5E20-4287-8BC9-59D7E2E53D3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96090" y="3717834"/>
                    <a:ext cx="272380" cy="122607"/>
                  </a:xfrm>
                  <a:custGeom>
                    <a:avLst/>
                    <a:gdLst>
                      <a:gd name="connsiteX0" fmla="*/ 151630 w 272380"/>
                      <a:gd name="connsiteY0" fmla="*/ 122607 h 122607"/>
                      <a:gd name="connsiteX1" fmla="*/ 121543 w 272380"/>
                      <a:gd name="connsiteY1" fmla="*/ 122057 h 122607"/>
                      <a:gd name="connsiteX2" fmla="*/ 112710 w 272380"/>
                      <a:gd name="connsiteY2" fmla="*/ 110585 h 122607"/>
                      <a:gd name="connsiteX3" fmla="*/ 106026 w 272380"/>
                      <a:gd name="connsiteY3" fmla="*/ 103092 h 122607"/>
                      <a:gd name="connsiteX4" fmla="*/ 0 w 272380"/>
                      <a:gd name="connsiteY4" fmla="*/ 28798 h 122607"/>
                      <a:gd name="connsiteX5" fmla="*/ 20412 w 272380"/>
                      <a:gd name="connsiteY5" fmla="*/ 0 h 122607"/>
                      <a:gd name="connsiteX6" fmla="*/ 109496 w 272380"/>
                      <a:gd name="connsiteY6" fmla="*/ 63878 h 122607"/>
                      <a:gd name="connsiteX7" fmla="*/ 136609 w 272380"/>
                      <a:gd name="connsiteY7" fmla="*/ 88334 h 122607"/>
                      <a:gd name="connsiteX8" fmla="*/ 163722 w 272380"/>
                      <a:gd name="connsiteY8" fmla="*/ 63878 h 122607"/>
                      <a:gd name="connsiteX9" fmla="*/ 251975 w 272380"/>
                      <a:gd name="connsiteY9" fmla="*/ 596 h 122607"/>
                      <a:gd name="connsiteX10" fmla="*/ 272380 w 272380"/>
                      <a:gd name="connsiteY10" fmla="*/ 29384 h 122607"/>
                      <a:gd name="connsiteX11" fmla="*/ 167192 w 272380"/>
                      <a:gd name="connsiteY11" fmla="*/ 103092 h 122607"/>
                      <a:gd name="connsiteX12" fmla="*/ 159773 w 272380"/>
                      <a:gd name="connsiteY12" fmla="*/ 110586 h 1226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72380" h="122607">
                        <a:moveTo>
                          <a:pt x="151630" y="122607"/>
                        </a:moveTo>
                        <a:lnTo>
                          <a:pt x="121543" y="122057"/>
                        </a:lnTo>
                        <a:lnTo>
                          <a:pt x="112710" y="110585"/>
                        </a:lnTo>
                        <a:lnTo>
                          <a:pt x="106026" y="103092"/>
                        </a:lnTo>
                        <a:lnTo>
                          <a:pt x="0" y="28798"/>
                        </a:lnTo>
                        <a:lnTo>
                          <a:pt x="20412" y="0"/>
                        </a:lnTo>
                        <a:lnTo>
                          <a:pt x="109496" y="63878"/>
                        </a:lnTo>
                        <a:lnTo>
                          <a:pt x="136609" y="88334"/>
                        </a:lnTo>
                        <a:lnTo>
                          <a:pt x="163722" y="63878"/>
                        </a:lnTo>
                        <a:lnTo>
                          <a:pt x="251975" y="596"/>
                        </a:lnTo>
                        <a:lnTo>
                          <a:pt x="272380" y="29384"/>
                        </a:lnTo>
                        <a:lnTo>
                          <a:pt x="167192" y="103092"/>
                        </a:lnTo>
                        <a:lnTo>
                          <a:pt x="159773" y="110586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C19A3637-3BE3-4157-8942-DB82F9D0584B}"/>
                  </a:ext>
                </a:extLst>
              </p:cNvPr>
              <p:cNvGrpSpPr/>
              <p:nvPr/>
            </p:nvGrpSpPr>
            <p:grpSpPr>
              <a:xfrm>
                <a:off x="2334370" y="3859447"/>
                <a:ext cx="185284" cy="364761"/>
                <a:chOff x="2312939" y="4931009"/>
                <a:chExt cx="185284" cy="364761"/>
              </a:xfrm>
            </p:grpSpPr>
            <p:sp>
              <p:nvSpPr>
                <p:cNvPr id="616" name="台形 615">
                  <a:extLst>
                    <a:ext uri="{FF2B5EF4-FFF2-40B4-BE49-F238E27FC236}">
                      <a16:creationId xmlns:a16="http://schemas.microsoft.com/office/drawing/2014/main" id="{F8D0E6EC-9E5F-4F61-8832-B8402ACC47A8}"/>
                    </a:ext>
                  </a:extLst>
                </p:cNvPr>
                <p:cNvSpPr/>
                <p:nvPr/>
              </p:nvSpPr>
              <p:spPr>
                <a:xfrm>
                  <a:off x="2380296" y="5222587"/>
                  <a:ext cx="45719" cy="73183"/>
                </a:xfrm>
                <a:prstGeom prst="trapezoid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四角形: 角を丸くする 616">
                  <a:extLst>
                    <a:ext uri="{FF2B5EF4-FFF2-40B4-BE49-F238E27FC236}">
                      <a16:creationId xmlns:a16="http://schemas.microsoft.com/office/drawing/2014/main" id="{E7619A9B-7CBF-4CFF-99E2-73013191697F}"/>
                    </a:ext>
                  </a:extLst>
                </p:cNvPr>
                <p:cNvSpPr/>
                <p:nvPr/>
              </p:nvSpPr>
              <p:spPr>
                <a:xfrm>
                  <a:off x="2370709" y="4931009"/>
                  <a:ext cx="69744" cy="300467"/>
                </a:xfrm>
                <a:prstGeom prst="roundRect">
                  <a:avLst>
                    <a:gd name="adj" fmla="val 1152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四角形: 角を丸くする 617">
                  <a:extLst>
                    <a:ext uri="{FF2B5EF4-FFF2-40B4-BE49-F238E27FC236}">
                      <a16:creationId xmlns:a16="http://schemas.microsoft.com/office/drawing/2014/main" id="{777A8594-C58F-4C3E-AC44-E9A15CCABB5F}"/>
                    </a:ext>
                  </a:extLst>
                </p:cNvPr>
                <p:cNvSpPr/>
                <p:nvPr/>
              </p:nvSpPr>
              <p:spPr>
                <a:xfrm>
                  <a:off x="2312939" y="4952441"/>
                  <a:ext cx="185284" cy="253635"/>
                </a:xfrm>
                <a:prstGeom prst="roundRect">
                  <a:avLst>
                    <a:gd name="adj" fmla="val 32089"/>
                  </a:avLst>
                </a:prstGeom>
                <a:pattFill prst="dkHorz">
                  <a:fgClr>
                    <a:srgbClr val="FFC000">
                      <a:lumMod val="20000"/>
                      <a:lumOff val="80000"/>
                    </a:srgbClr>
                  </a:fgClr>
                  <a:bgClr>
                    <a:srgbClr val="FFC000">
                      <a:lumMod val="40000"/>
                      <a:lumOff val="6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9" name="テキスト ボックス 618">
                  <a:extLst>
                    <a:ext uri="{FF2B5EF4-FFF2-40B4-BE49-F238E27FC236}">
                      <a16:creationId xmlns:a16="http://schemas.microsoft.com/office/drawing/2014/main" id="{EF480CB0-1200-44B7-8DA3-3D324858F076}"/>
                    </a:ext>
                  </a:extLst>
                </p:cNvPr>
                <p:cNvSpPr txBox="1"/>
                <p:nvPr/>
              </p:nvSpPr>
              <p:spPr>
                <a:xfrm rot="5400000">
                  <a:off x="2306648" y="5030799"/>
                  <a:ext cx="195527" cy="96552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白兎神社</a:t>
                  </a:r>
                </a:p>
              </p:txBody>
            </p:sp>
          </p:grp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D697A093-C21A-4AD6-9BF6-3C2B11B3408E}"/>
                </a:ext>
              </a:extLst>
            </p:cNvPr>
            <p:cNvGrpSpPr/>
            <p:nvPr/>
          </p:nvGrpSpPr>
          <p:grpSpPr>
            <a:xfrm>
              <a:off x="3921623" y="3717834"/>
              <a:ext cx="272380" cy="913697"/>
              <a:chOff x="2285320" y="3717834"/>
              <a:chExt cx="272380" cy="913697"/>
            </a:xfrm>
          </p:grpSpPr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D00646A8-6FA0-4632-957E-5E9EAEA7EE5F}"/>
                  </a:ext>
                </a:extLst>
              </p:cNvPr>
              <p:cNvGrpSpPr/>
              <p:nvPr/>
            </p:nvGrpSpPr>
            <p:grpSpPr>
              <a:xfrm>
                <a:off x="2285320" y="3717834"/>
                <a:ext cx="272380" cy="913697"/>
                <a:chOff x="2285320" y="3717834"/>
                <a:chExt cx="272380" cy="913697"/>
              </a:xfrm>
            </p:grpSpPr>
            <p:sp>
              <p:nvSpPr>
                <p:cNvPr id="609" name="正方形/長方形 608">
                  <a:extLst>
                    <a:ext uri="{FF2B5EF4-FFF2-40B4-BE49-F238E27FC236}">
                      <a16:creationId xmlns:a16="http://schemas.microsoft.com/office/drawing/2014/main" id="{6060A39D-6229-46DB-9C50-CEFE1047CEC3}"/>
                    </a:ext>
                  </a:extLst>
                </p:cNvPr>
                <p:cNvSpPr/>
                <p:nvPr/>
              </p:nvSpPr>
              <p:spPr>
                <a:xfrm>
                  <a:off x="2385387" y="3811803"/>
                  <a:ext cx="74444" cy="772103"/>
                </a:xfrm>
                <a:prstGeom prst="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台形 609">
                  <a:extLst>
                    <a:ext uri="{FF2B5EF4-FFF2-40B4-BE49-F238E27FC236}">
                      <a16:creationId xmlns:a16="http://schemas.microsoft.com/office/drawing/2014/main" id="{0FFB0181-B295-4EE7-8F3A-6099CC8C0359}"/>
                    </a:ext>
                  </a:extLst>
                </p:cNvPr>
                <p:cNvSpPr/>
                <p:nvPr/>
              </p:nvSpPr>
              <p:spPr>
                <a:xfrm>
                  <a:off x="2342523" y="4579145"/>
                  <a:ext cx="160172" cy="52386"/>
                </a:xfrm>
                <a:prstGeom prst="trapezoid">
                  <a:avLst>
                    <a:gd name="adj" fmla="val 39232"/>
                  </a:avLst>
                </a:prstGeom>
                <a:pattFill prst="lgConfetti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11" name="グループ化 610">
                  <a:extLst>
                    <a:ext uri="{FF2B5EF4-FFF2-40B4-BE49-F238E27FC236}">
                      <a16:creationId xmlns:a16="http://schemas.microsoft.com/office/drawing/2014/main" id="{FEEF6F0D-EBF1-463F-9AC7-E93DE23556F7}"/>
                    </a:ext>
                  </a:extLst>
                </p:cNvPr>
                <p:cNvGrpSpPr/>
                <p:nvPr/>
              </p:nvGrpSpPr>
              <p:grpSpPr>
                <a:xfrm>
                  <a:off x="2285320" y="3717834"/>
                  <a:ext cx="272380" cy="142171"/>
                  <a:chOff x="896090" y="3717834"/>
                  <a:chExt cx="272380" cy="142171"/>
                </a:xfrm>
                <a:solidFill>
                  <a:srgbClr val="663300"/>
                </a:solidFill>
              </p:grpSpPr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883BED5B-D2C4-4C8A-A7D2-AABFB6A3470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69856" y="3743325"/>
                    <a:ext cx="124848" cy="116680"/>
                  </a:xfrm>
                  <a:custGeom>
                    <a:avLst/>
                    <a:gdLst>
                      <a:gd name="connsiteX0" fmla="*/ 49335 w 124848"/>
                      <a:gd name="connsiteY0" fmla="*/ 116680 h 116680"/>
                      <a:gd name="connsiteX1" fmla="*/ 40160 w 124848"/>
                      <a:gd name="connsiteY1" fmla="*/ 109537 h 116680"/>
                      <a:gd name="connsiteX2" fmla="*/ 32667 w 124848"/>
                      <a:gd name="connsiteY2" fmla="*/ 109537 h 116680"/>
                      <a:gd name="connsiteX3" fmla="*/ 32667 w 124848"/>
                      <a:gd name="connsiteY3" fmla="*/ 103704 h 116680"/>
                      <a:gd name="connsiteX4" fmla="*/ 0 w 124848"/>
                      <a:gd name="connsiteY4" fmla="*/ 78271 h 116680"/>
                      <a:gd name="connsiteX5" fmla="*/ 0 w 124848"/>
                      <a:gd name="connsiteY5" fmla="*/ 34410 h 116680"/>
                      <a:gd name="connsiteX6" fmla="*/ 8772 w 124848"/>
                      <a:gd name="connsiteY6" fmla="*/ 25638 h 116680"/>
                      <a:gd name="connsiteX7" fmla="*/ 32667 w 124848"/>
                      <a:gd name="connsiteY7" fmla="*/ 25638 h 116680"/>
                      <a:gd name="connsiteX8" fmla="*/ 32667 w 124848"/>
                      <a:gd name="connsiteY8" fmla="*/ 9126 h 116680"/>
                      <a:gd name="connsiteX9" fmla="*/ 41793 w 124848"/>
                      <a:gd name="connsiteY9" fmla="*/ 0 h 116680"/>
                      <a:gd name="connsiteX10" fmla="*/ 78293 w 124848"/>
                      <a:gd name="connsiteY10" fmla="*/ 0 h 116680"/>
                      <a:gd name="connsiteX11" fmla="*/ 87419 w 124848"/>
                      <a:gd name="connsiteY11" fmla="*/ 9126 h 116680"/>
                      <a:gd name="connsiteX12" fmla="*/ 87419 w 124848"/>
                      <a:gd name="connsiteY12" fmla="*/ 25638 h 116680"/>
                      <a:gd name="connsiteX13" fmla="*/ 116076 w 124848"/>
                      <a:gd name="connsiteY13" fmla="*/ 25638 h 116680"/>
                      <a:gd name="connsiteX14" fmla="*/ 124848 w 124848"/>
                      <a:gd name="connsiteY14" fmla="*/ 34410 h 116680"/>
                      <a:gd name="connsiteX15" fmla="*/ 124848 w 124848"/>
                      <a:gd name="connsiteY15" fmla="*/ 78271 h 116680"/>
                      <a:gd name="connsiteX16" fmla="*/ 106639 w 124848"/>
                      <a:gd name="connsiteY16" fmla="*/ 84525 h 116680"/>
                      <a:gd name="connsiteX17" fmla="*/ 87419 w 124848"/>
                      <a:gd name="connsiteY17" fmla="*/ 97259 h 116680"/>
                      <a:gd name="connsiteX18" fmla="*/ 87419 w 124848"/>
                      <a:gd name="connsiteY18" fmla="*/ 109537 h 116680"/>
                      <a:gd name="connsiteX19" fmla="*/ 68886 w 124848"/>
                      <a:gd name="connsiteY19" fmla="*/ 109537 h 116680"/>
                      <a:gd name="connsiteX20" fmla="*/ 67544 w 124848"/>
                      <a:gd name="connsiteY20" fmla="*/ 110426 h 116680"/>
                      <a:gd name="connsiteX21" fmla="*/ 49335 w 124848"/>
                      <a:gd name="connsiteY21" fmla="*/ 116680 h 116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24848" h="116680">
                        <a:moveTo>
                          <a:pt x="49335" y="116680"/>
                        </a:moveTo>
                        <a:lnTo>
                          <a:pt x="40160" y="109537"/>
                        </a:lnTo>
                        <a:lnTo>
                          <a:pt x="32667" y="109537"/>
                        </a:lnTo>
                        <a:lnTo>
                          <a:pt x="32667" y="103704"/>
                        </a:lnTo>
                        <a:lnTo>
                          <a:pt x="0" y="78271"/>
                        </a:lnTo>
                        <a:lnTo>
                          <a:pt x="0" y="34410"/>
                        </a:lnTo>
                        <a:cubicBezTo>
                          <a:pt x="0" y="29565"/>
                          <a:pt x="3927" y="25638"/>
                          <a:pt x="8772" y="25638"/>
                        </a:cubicBezTo>
                        <a:lnTo>
                          <a:pt x="32667" y="25638"/>
                        </a:lnTo>
                        <a:lnTo>
                          <a:pt x="32667" y="9126"/>
                        </a:lnTo>
                        <a:cubicBezTo>
                          <a:pt x="32667" y="4086"/>
                          <a:pt x="36753" y="0"/>
                          <a:pt x="41793" y="0"/>
                        </a:cubicBezTo>
                        <a:lnTo>
                          <a:pt x="78293" y="0"/>
                        </a:lnTo>
                        <a:cubicBezTo>
                          <a:pt x="83333" y="0"/>
                          <a:pt x="87419" y="4086"/>
                          <a:pt x="87419" y="9126"/>
                        </a:cubicBezTo>
                        <a:lnTo>
                          <a:pt x="87419" y="25638"/>
                        </a:lnTo>
                        <a:lnTo>
                          <a:pt x="116076" y="25638"/>
                        </a:lnTo>
                        <a:cubicBezTo>
                          <a:pt x="120921" y="25638"/>
                          <a:pt x="124848" y="29565"/>
                          <a:pt x="124848" y="34410"/>
                        </a:cubicBezTo>
                        <a:lnTo>
                          <a:pt x="124848" y="78271"/>
                        </a:lnTo>
                        <a:cubicBezTo>
                          <a:pt x="119151" y="78495"/>
                          <a:pt x="113007" y="80952"/>
                          <a:pt x="106639" y="84525"/>
                        </a:cubicBezTo>
                        <a:lnTo>
                          <a:pt x="87419" y="97259"/>
                        </a:lnTo>
                        <a:lnTo>
                          <a:pt x="87419" y="109537"/>
                        </a:lnTo>
                        <a:lnTo>
                          <a:pt x="68886" y="109537"/>
                        </a:lnTo>
                        <a:lnTo>
                          <a:pt x="67544" y="110426"/>
                        </a:lnTo>
                        <a:cubicBezTo>
                          <a:pt x="61176" y="113999"/>
                          <a:pt x="55033" y="116456"/>
                          <a:pt x="49335" y="11668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3" name="フリーフォーム: 図形 612">
                    <a:extLst>
                      <a:ext uri="{FF2B5EF4-FFF2-40B4-BE49-F238E27FC236}">
                        <a16:creationId xmlns:a16="http://schemas.microsoft.com/office/drawing/2014/main" id="{9C7296D7-505E-42B0-8BC2-A26C347D5AB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96090" y="3717834"/>
                    <a:ext cx="272380" cy="122607"/>
                  </a:xfrm>
                  <a:custGeom>
                    <a:avLst/>
                    <a:gdLst>
                      <a:gd name="connsiteX0" fmla="*/ 151630 w 272380"/>
                      <a:gd name="connsiteY0" fmla="*/ 122607 h 122607"/>
                      <a:gd name="connsiteX1" fmla="*/ 121543 w 272380"/>
                      <a:gd name="connsiteY1" fmla="*/ 122057 h 122607"/>
                      <a:gd name="connsiteX2" fmla="*/ 112710 w 272380"/>
                      <a:gd name="connsiteY2" fmla="*/ 110585 h 122607"/>
                      <a:gd name="connsiteX3" fmla="*/ 106026 w 272380"/>
                      <a:gd name="connsiteY3" fmla="*/ 103092 h 122607"/>
                      <a:gd name="connsiteX4" fmla="*/ 0 w 272380"/>
                      <a:gd name="connsiteY4" fmla="*/ 28798 h 122607"/>
                      <a:gd name="connsiteX5" fmla="*/ 20412 w 272380"/>
                      <a:gd name="connsiteY5" fmla="*/ 0 h 122607"/>
                      <a:gd name="connsiteX6" fmla="*/ 109496 w 272380"/>
                      <a:gd name="connsiteY6" fmla="*/ 63878 h 122607"/>
                      <a:gd name="connsiteX7" fmla="*/ 136609 w 272380"/>
                      <a:gd name="connsiteY7" fmla="*/ 88334 h 122607"/>
                      <a:gd name="connsiteX8" fmla="*/ 163722 w 272380"/>
                      <a:gd name="connsiteY8" fmla="*/ 63878 h 122607"/>
                      <a:gd name="connsiteX9" fmla="*/ 251975 w 272380"/>
                      <a:gd name="connsiteY9" fmla="*/ 596 h 122607"/>
                      <a:gd name="connsiteX10" fmla="*/ 272380 w 272380"/>
                      <a:gd name="connsiteY10" fmla="*/ 29384 h 122607"/>
                      <a:gd name="connsiteX11" fmla="*/ 167192 w 272380"/>
                      <a:gd name="connsiteY11" fmla="*/ 103092 h 122607"/>
                      <a:gd name="connsiteX12" fmla="*/ 159773 w 272380"/>
                      <a:gd name="connsiteY12" fmla="*/ 110586 h 1226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72380" h="122607">
                        <a:moveTo>
                          <a:pt x="151630" y="122607"/>
                        </a:moveTo>
                        <a:lnTo>
                          <a:pt x="121543" y="122057"/>
                        </a:lnTo>
                        <a:lnTo>
                          <a:pt x="112710" y="110585"/>
                        </a:lnTo>
                        <a:lnTo>
                          <a:pt x="106026" y="103092"/>
                        </a:lnTo>
                        <a:lnTo>
                          <a:pt x="0" y="28798"/>
                        </a:lnTo>
                        <a:lnTo>
                          <a:pt x="20412" y="0"/>
                        </a:lnTo>
                        <a:lnTo>
                          <a:pt x="109496" y="63878"/>
                        </a:lnTo>
                        <a:lnTo>
                          <a:pt x="136609" y="88334"/>
                        </a:lnTo>
                        <a:lnTo>
                          <a:pt x="163722" y="63878"/>
                        </a:lnTo>
                        <a:lnTo>
                          <a:pt x="251975" y="596"/>
                        </a:lnTo>
                        <a:lnTo>
                          <a:pt x="272380" y="29384"/>
                        </a:lnTo>
                        <a:lnTo>
                          <a:pt x="167192" y="103092"/>
                        </a:lnTo>
                        <a:lnTo>
                          <a:pt x="159773" y="110586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F003EE85-71BE-4802-8273-6265AFF52BDA}"/>
                  </a:ext>
                </a:extLst>
              </p:cNvPr>
              <p:cNvGrpSpPr/>
              <p:nvPr/>
            </p:nvGrpSpPr>
            <p:grpSpPr>
              <a:xfrm>
                <a:off x="2334370" y="3859447"/>
                <a:ext cx="185284" cy="364761"/>
                <a:chOff x="2312939" y="4931009"/>
                <a:chExt cx="185284" cy="364761"/>
              </a:xfrm>
            </p:grpSpPr>
            <p:sp>
              <p:nvSpPr>
                <p:cNvPr id="605" name="台形 604">
                  <a:extLst>
                    <a:ext uri="{FF2B5EF4-FFF2-40B4-BE49-F238E27FC236}">
                      <a16:creationId xmlns:a16="http://schemas.microsoft.com/office/drawing/2014/main" id="{97793BC6-BC58-42C1-ABCD-6F173B4753F6}"/>
                    </a:ext>
                  </a:extLst>
                </p:cNvPr>
                <p:cNvSpPr/>
                <p:nvPr/>
              </p:nvSpPr>
              <p:spPr>
                <a:xfrm>
                  <a:off x="2380296" y="5222587"/>
                  <a:ext cx="45719" cy="73183"/>
                </a:xfrm>
                <a:prstGeom prst="trapezoid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6" name="四角形: 角を丸くする 605">
                  <a:extLst>
                    <a:ext uri="{FF2B5EF4-FFF2-40B4-BE49-F238E27FC236}">
                      <a16:creationId xmlns:a16="http://schemas.microsoft.com/office/drawing/2014/main" id="{27097E09-A6EB-4E05-A218-92EAEA23C638}"/>
                    </a:ext>
                  </a:extLst>
                </p:cNvPr>
                <p:cNvSpPr/>
                <p:nvPr/>
              </p:nvSpPr>
              <p:spPr>
                <a:xfrm>
                  <a:off x="2370709" y="4931009"/>
                  <a:ext cx="69744" cy="300467"/>
                </a:xfrm>
                <a:prstGeom prst="roundRect">
                  <a:avLst>
                    <a:gd name="adj" fmla="val 1152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7" name="四角形: 角を丸くする 606">
                  <a:extLst>
                    <a:ext uri="{FF2B5EF4-FFF2-40B4-BE49-F238E27FC236}">
                      <a16:creationId xmlns:a16="http://schemas.microsoft.com/office/drawing/2014/main" id="{6ACE65E7-A63A-4F3D-AEEA-3A9DA89B2684}"/>
                    </a:ext>
                  </a:extLst>
                </p:cNvPr>
                <p:cNvSpPr/>
                <p:nvPr/>
              </p:nvSpPr>
              <p:spPr>
                <a:xfrm>
                  <a:off x="2312939" y="4952441"/>
                  <a:ext cx="185284" cy="253635"/>
                </a:xfrm>
                <a:prstGeom prst="roundRect">
                  <a:avLst>
                    <a:gd name="adj" fmla="val 32089"/>
                  </a:avLst>
                </a:prstGeom>
                <a:pattFill prst="dkHorz">
                  <a:fgClr>
                    <a:srgbClr val="FFC000">
                      <a:lumMod val="20000"/>
                      <a:lumOff val="80000"/>
                    </a:srgbClr>
                  </a:fgClr>
                  <a:bgClr>
                    <a:srgbClr val="FFC000">
                      <a:lumMod val="40000"/>
                      <a:lumOff val="6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8" name="テキスト ボックス 607">
                  <a:extLst>
                    <a:ext uri="{FF2B5EF4-FFF2-40B4-BE49-F238E27FC236}">
                      <a16:creationId xmlns:a16="http://schemas.microsoft.com/office/drawing/2014/main" id="{D6425D31-8DDD-4C7E-85BC-35C6CB8CC366}"/>
                    </a:ext>
                  </a:extLst>
                </p:cNvPr>
                <p:cNvSpPr txBox="1"/>
                <p:nvPr/>
              </p:nvSpPr>
              <p:spPr>
                <a:xfrm rot="5400000">
                  <a:off x="2306648" y="5030799"/>
                  <a:ext cx="195527" cy="96552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白兎神社</a:t>
                  </a:r>
                </a:p>
              </p:txBody>
            </p:sp>
          </p:grpSp>
        </p:grpSp>
        <p:sp>
          <p:nvSpPr>
            <p:cNvPr id="561" name="正方形/長方形 560">
              <a:extLst>
                <a:ext uri="{FF2B5EF4-FFF2-40B4-BE49-F238E27FC236}">
                  <a16:creationId xmlns:a16="http://schemas.microsoft.com/office/drawing/2014/main" id="{A41A959A-1751-4CDC-9240-4169A068E100}"/>
                </a:ext>
              </a:extLst>
            </p:cNvPr>
            <p:cNvSpPr/>
            <p:nvPr/>
          </p:nvSpPr>
          <p:spPr>
            <a:xfrm>
              <a:off x="2609850" y="4654550"/>
              <a:ext cx="1292225" cy="50718"/>
            </a:xfrm>
            <a:prstGeom prst="rect">
              <a:avLst/>
            </a:pr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2" name="正方形/長方形 561">
              <a:extLst>
                <a:ext uri="{FF2B5EF4-FFF2-40B4-BE49-F238E27FC236}">
                  <a16:creationId xmlns:a16="http://schemas.microsoft.com/office/drawing/2014/main" id="{4317B80E-75D7-4F13-B05B-DFC84A99B2E0}"/>
                </a:ext>
              </a:extLst>
            </p:cNvPr>
            <p:cNvSpPr/>
            <p:nvPr/>
          </p:nvSpPr>
          <p:spPr>
            <a:xfrm>
              <a:off x="2609850" y="4699000"/>
              <a:ext cx="1292225" cy="50718"/>
            </a:xfrm>
            <a:prstGeom prst="rect">
              <a:avLst/>
            </a:pr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3" name="正方形/長方形 562">
              <a:extLst>
                <a:ext uri="{FF2B5EF4-FFF2-40B4-BE49-F238E27FC236}">
                  <a16:creationId xmlns:a16="http://schemas.microsoft.com/office/drawing/2014/main" id="{AB9E12B6-6879-4F28-A1E2-8229CF04329F}"/>
                </a:ext>
              </a:extLst>
            </p:cNvPr>
            <p:cNvSpPr/>
            <p:nvPr/>
          </p:nvSpPr>
          <p:spPr>
            <a:xfrm>
              <a:off x="2006600" y="4625698"/>
              <a:ext cx="670857" cy="124020"/>
            </a:xfrm>
            <a:prstGeom prst="rect">
              <a:avLst/>
            </a:pr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4" name="正方形/長方形 563">
              <a:extLst>
                <a:ext uri="{FF2B5EF4-FFF2-40B4-BE49-F238E27FC236}">
                  <a16:creationId xmlns:a16="http://schemas.microsoft.com/office/drawing/2014/main" id="{FB496918-C291-4C95-937E-E705056E9288}"/>
                </a:ext>
              </a:extLst>
            </p:cNvPr>
            <p:cNvSpPr/>
            <p:nvPr/>
          </p:nvSpPr>
          <p:spPr>
            <a:xfrm>
              <a:off x="3810000" y="4625698"/>
              <a:ext cx="670857" cy="124020"/>
            </a:xfrm>
            <a:prstGeom prst="rect">
              <a:avLst/>
            </a:pr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5" name="正方形/長方形 564">
              <a:extLst>
                <a:ext uri="{FF2B5EF4-FFF2-40B4-BE49-F238E27FC236}">
                  <a16:creationId xmlns:a16="http://schemas.microsoft.com/office/drawing/2014/main" id="{332401C2-FD53-4E34-A501-8F551DA2B37B}"/>
                </a:ext>
              </a:extLst>
            </p:cNvPr>
            <p:cNvSpPr/>
            <p:nvPr/>
          </p:nvSpPr>
          <p:spPr>
            <a:xfrm>
              <a:off x="3015264" y="4351561"/>
              <a:ext cx="450247" cy="274137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6" name="四角形: 角を丸くする 565">
              <a:extLst>
                <a:ext uri="{FF2B5EF4-FFF2-40B4-BE49-F238E27FC236}">
                  <a16:creationId xmlns:a16="http://schemas.microsoft.com/office/drawing/2014/main" id="{32D522A7-7EE6-48D4-A3A3-345BBF7405D0}"/>
                </a:ext>
              </a:extLst>
            </p:cNvPr>
            <p:cNvSpPr/>
            <p:nvPr/>
          </p:nvSpPr>
          <p:spPr>
            <a:xfrm>
              <a:off x="3211804" y="3887627"/>
              <a:ext cx="42929" cy="385981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rgbClr val="FFC000">
                  <a:lumMod val="75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7" name="台形 566">
              <a:extLst>
                <a:ext uri="{FF2B5EF4-FFF2-40B4-BE49-F238E27FC236}">
                  <a16:creationId xmlns:a16="http://schemas.microsoft.com/office/drawing/2014/main" id="{5DBA5E15-C618-4EBA-862A-EA71626BB4A4}"/>
                </a:ext>
              </a:extLst>
            </p:cNvPr>
            <p:cNvSpPr/>
            <p:nvPr/>
          </p:nvSpPr>
          <p:spPr>
            <a:xfrm>
              <a:off x="3200356" y="4248033"/>
              <a:ext cx="72469" cy="96864"/>
            </a:xfrm>
            <a:prstGeom prst="trapezoid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8B642AF3-68E6-49F5-A4A7-1F57D4D5A0B1}"/>
                </a:ext>
              </a:extLst>
            </p:cNvPr>
            <p:cNvGrpSpPr/>
            <p:nvPr/>
          </p:nvGrpSpPr>
          <p:grpSpPr>
            <a:xfrm>
              <a:off x="2385942" y="3543210"/>
              <a:ext cx="1727900" cy="404674"/>
              <a:chOff x="2385942" y="3543210"/>
              <a:chExt cx="1727900" cy="404674"/>
            </a:xfrm>
          </p:grpSpPr>
          <p:sp>
            <p:nvSpPr>
              <p:cNvPr id="569" name="正方形/長方形 568">
                <a:extLst>
                  <a:ext uri="{FF2B5EF4-FFF2-40B4-BE49-F238E27FC236}">
                    <a16:creationId xmlns:a16="http://schemas.microsoft.com/office/drawing/2014/main" id="{AE5B17B1-6E13-480B-A0A1-6D6B80EF6622}"/>
                  </a:ext>
                </a:extLst>
              </p:cNvPr>
              <p:cNvSpPr/>
              <p:nvPr/>
            </p:nvSpPr>
            <p:spPr>
              <a:xfrm flipV="1">
                <a:off x="2385942" y="3559813"/>
                <a:ext cx="1727900" cy="51531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CF5E79E6-7478-4CED-BDF2-5A85BC533CE5}"/>
                  </a:ext>
                </a:extLst>
              </p:cNvPr>
              <p:cNvGrpSpPr/>
              <p:nvPr/>
            </p:nvGrpSpPr>
            <p:grpSpPr>
              <a:xfrm>
                <a:off x="2427481" y="3543210"/>
                <a:ext cx="1549205" cy="404674"/>
                <a:chOff x="7534631" y="4388771"/>
                <a:chExt cx="1339102" cy="330867"/>
              </a:xfrm>
            </p:grpSpPr>
            <p:sp>
              <p:nvSpPr>
                <p:cNvPr id="575" name="楕円 1032">
                  <a:extLst>
                    <a:ext uri="{FF2B5EF4-FFF2-40B4-BE49-F238E27FC236}">
                      <a16:creationId xmlns:a16="http://schemas.microsoft.com/office/drawing/2014/main" id="{5E6F37B0-1C6F-4CE9-9ACE-7FB40250B98E}"/>
                    </a:ext>
                  </a:extLst>
                </p:cNvPr>
                <p:cNvSpPr/>
                <p:nvPr/>
              </p:nvSpPr>
              <p:spPr>
                <a:xfrm rot="9900000">
                  <a:off x="8531607" y="4407900"/>
                  <a:ext cx="342126" cy="132792"/>
                </a:xfrm>
                <a:custGeom>
                  <a:avLst/>
                  <a:gdLst>
                    <a:gd name="connsiteX0" fmla="*/ 0 w 343698"/>
                    <a:gd name="connsiteY0" fmla="*/ 64368 h 128736"/>
                    <a:gd name="connsiteX1" fmla="*/ 171849 w 343698"/>
                    <a:gd name="connsiteY1" fmla="*/ 0 h 128736"/>
                    <a:gd name="connsiteX2" fmla="*/ 343698 w 343698"/>
                    <a:gd name="connsiteY2" fmla="*/ 64368 h 128736"/>
                    <a:gd name="connsiteX3" fmla="*/ 171849 w 343698"/>
                    <a:gd name="connsiteY3" fmla="*/ 128736 h 128736"/>
                    <a:gd name="connsiteX4" fmla="*/ 0 w 343698"/>
                    <a:gd name="connsiteY4" fmla="*/ 64368 h 128736"/>
                    <a:gd name="connsiteX0" fmla="*/ 0 w 363363"/>
                    <a:gd name="connsiteY0" fmla="*/ 73265 h 128858"/>
                    <a:gd name="connsiteX1" fmla="*/ 191514 w 363363"/>
                    <a:gd name="connsiteY1" fmla="*/ 51 h 128858"/>
                    <a:gd name="connsiteX2" fmla="*/ 363363 w 363363"/>
                    <a:gd name="connsiteY2" fmla="*/ 64419 h 128858"/>
                    <a:gd name="connsiteX3" fmla="*/ 191514 w 363363"/>
                    <a:gd name="connsiteY3" fmla="*/ 128787 h 128858"/>
                    <a:gd name="connsiteX4" fmla="*/ 0 w 363363"/>
                    <a:gd name="connsiteY4" fmla="*/ 73265 h 128858"/>
                    <a:gd name="connsiteX0" fmla="*/ 0 w 363363"/>
                    <a:gd name="connsiteY0" fmla="*/ 73265 h 128831"/>
                    <a:gd name="connsiteX1" fmla="*/ 191514 w 363363"/>
                    <a:gd name="connsiteY1" fmla="*/ 51 h 128831"/>
                    <a:gd name="connsiteX2" fmla="*/ 363363 w 363363"/>
                    <a:gd name="connsiteY2" fmla="*/ 64419 h 128831"/>
                    <a:gd name="connsiteX3" fmla="*/ 191514 w 363363"/>
                    <a:gd name="connsiteY3" fmla="*/ 128787 h 128831"/>
                    <a:gd name="connsiteX4" fmla="*/ 0 w 363363"/>
                    <a:gd name="connsiteY4" fmla="*/ 73265 h 128831"/>
                    <a:gd name="connsiteX0" fmla="*/ 0 w 363363"/>
                    <a:gd name="connsiteY0" fmla="*/ 73265 h 128831"/>
                    <a:gd name="connsiteX1" fmla="*/ 191514 w 363363"/>
                    <a:gd name="connsiteY1" fmla="*/ 51 h 128831"/>
                    <a:gd name="connsiteX2" fmla="*/ 363363 w 363363"/>
                    <a:gd name="connsiteY2" fmla="*/ 64419 h 128831"/>
                    <a:gd name="connsiteX3" fmla="*/ 191514 w 363363"/>
                    <a:gd name="connsiteY3" fmla="*/ 128787 h 128831"/>
                    <a:gd name="connsiteX4" fmla="*/ 0 w 363363"/>
                    <a:gd name="connsiteY4" fmla="*/ 73265 h 128831"/>
                    <a:gd name="connsiteX0" fmla="*/ 0 w 363363"/>
                    <a:gd name="connsiteY0" fmla="*/ 69815 h 125381"/>
                    <a:gd name="connsiteX1" fmla="*/ 218443 w 363363"/>
                    <a:gd name="connsiteY1" fmla="*/ 58 h 125381"/>
                    <a:gd name="connsiteX2" fmla="*/ 363363 w 363363"/>
                    <a:gd name="connsiteY2" fmla="*/ 60969 h 125381"/>
                    <a:gd name="connsiteX3" fmla="*/ 191514 w 363363"/>
                    <a:gd name="connsiteY3" fmla="*/ 125337 h 125381"/>
                    <a:gd name="connsiteX4" fmla="*/ 0 w 363363"/>
                    <a:gd name="connsiteY4" fmla="*/ 69815 h 125381"/>
                    <a:gd name="connsiteX0" fmla="*/ 0 w 379864"/>
                    <a:gd name="connsiteY0" fmla="*/ 71363 h 127386"/>
                    <a:gd name="connsiteX1" fmla="*/ 218443 w 379864"/>
                    <a:gd name="connsiteY1" fmla="*/ 1606 h 127386"/>
                    <a:gd name="connsiteX2" fmla="*/ 379864 w 379864"/>
                    <a:gd name="connsiteY2" fmla="*/ 38948 h 127386"/>
                    <a:gd name="connsiteX3" fmla="*/ 191514 w 379864"/>
                    <a:gd name="connsiteY3" fmla="*/ 126885 h 127386"/>
                    <a:gd name="connsiteX4" fmla="*/ 0 w 379864"/>
                    <a:gd name="connsiteY4" fmla="*/ 71363 h 127386"/>
                    <a:gd name="connsiteX0" fmla="*/ 0 w 379864"/>
                    <a:gd name="connsiteY0" fmla="*/ 71363 h 105174"/>
                    <a:gd name="connsiteX1" fmla="*/ 218443 w 379864"/>
                    <a:gd name="connsiteY1" fmla="*/ 1606 h 105174"/>
                    <a:gd name="connsiteX2" fmla="*/ 379864 w 379864"/>
                    <a:gd name="connsiteY2" fmla="*/ 38948 h 105174"/>
                    <a:gd name="connsiteX3" fmla="*/ 211276 w 379864"/>
                    <a:gd name="connsiteY3" fmla="*/ 104154 h 105174"/>
                    <a:gd name="connsiteX4" fmla="*/ 0 w 379864"/>
                    <a:gd name="connsiteY4" fmla="*/ 71363 h 105174"/>
                    <a:gd name="connsiteX0" fmla="*/ 0 w 396268"/>
                    <a:gd name="connsiteY0" fmla="*/ 81669 h 107156"/>
                    <a:gd name="connsiteX1" fmla="*/ 234847 w 396268"/>
                    <a:gd name="connsiteY1" fmla="*/ 2226 h 107156"/>
                    <a:gd name="connsiteX2" fmla="*/ 396268 w 396268"/>
                    <a:gd name="connsiteY2" fmla="*/ 39568 h 107156"/>
                    <a:gd name="connsiteX3" fmla="*/ 227680 w 396268"/>
                    <a:gd name="connsiteY3" fmla="*/ 104774 h 107156"/>
                    <a:gd name="connsiteX4" fmla="*/ 0 w 396268"/>
                    <a:gd name="connsiteY4" fmla="*/ 81669 h 107156"/>
                    <a:gd name="connsiteX0" fmla="*/ 0 w 396268"/>
                    <a:gd name="connsiteY0" fmla="*/ 81669 h 105755"/>
                    <a:gd name="connsiteX1" fmla="*/ 234847 w 396268"/>
                    <a:gd name="connsiteY1" fmla="*/ 2226 h 105755"/>
                    <a:gd name="connsiteX2" fmla="*/ 396268 w 396268"/>
                    <a:gd name="connsiteY2" fmla="*/ 39568 h 105755"/>
                    <a:gd name="connsiteX3" fmla="*/ 227680 w 396268"/>
                    <a:gd name="connsiteY3" fmla="*/ 104774 h 105755"/>
                    <a:gd name="connsiteX4" fmla="*/ 0 w 396268"/>
                    <a:gd name="connsiteY4" fmla="*/ 81669 h 105755"/>
                    <a:gd name="connsiteX0" fmla="*/ 0 w 396268"/>
                    <a:gd name="connsiteY0" fmla="*/ 81669 h 118086"/>
                    <a:gd name="connsiteX1" fmla="*/ 234847 w 396268"/>
                    <a:gd name="connsiteY1" fmla="*/ 2226 h 118086"/>
                    <a:gd name="connsiteX2" fmla="*/ 396268 w 396268"/>
                    <a:gd name="connsiteY2" fmla="*/ 39568 h 118086"/>
                    <a:gd name="connsiteX3" fmla="*/ 215748 w 396268"/>
                    <a:gd name="connsiteY3" fmla="*/ 117351 h 118086"/>
                    <a:gd name="connsiteX4" fmla="*/ 0 w 396268"/>
                    <a:gd name="connsiteY4" fmla="*/ 81669 h 118086"/>
                    <a:gd name="connsiteX0" fmla="*/ 0 w 396268"/>
                    <a:gd name="connsiteY0" fmla="*/ 81669 h 118068"/>
                    <a:gd name="connsiteX1" fmla="*/ 234847 w 396268"/>
                    <a:gd name="connsiteY1" fmla="*/ 2226 h 118068"/>
                    <a:gd name="connsiteX2" fmla="*/ 396268 w 396268"/>
                    <a:gd name="connsiteY2" fmla="*/ 39568 h 118068"/>
                    <a:gd name="connsiteX3" fmla="*/ 215748 w 396268"/>
                    <a:gd name="connsiteY3" fmla="*/ 117351 h 118068"/>
                    <a:gd name="connsiteX4" fmla="*/ 0 w 396268"/>
                    <a:gd name="connsiteY4" fmla="*/ 81669 h 118068"/>
                    <a:gd name="connsiteX0" fmla="*/ 0 w 396268"/>
                    <a:gd name="connsiteY0" fmla="*/ 81669 h 128748"/>
                    <a:gd name="connsiteX1" fmla="*/ 234847 w 396268"/>
                    <a:gd name="connsiteY1" fmla="*/ 2226 h 128748"/>
                    <a:gd name="connsiteX2" fmla="*/ 396268 w 396268"/>
                    <a:gd name="connsiteY2" fmla="*/ 39568 h 128748"/>
                    <a:gd name="connsiteX3" fmla="*/ 288164 w 396268"/>
                    <a:gd name="connsiteY3" fmla="*/ 128159 h 128748"/>
                    <a:gd name="connsiteX4" fmla="*/ 0 w 396268"/>
                    <a:gd name="connsiteY4" fmla="*/ 81669 h 128748"/>
                    <a:gd name="connsiteX0" fmla="*/ 0 w 396786"/>
                    <a:gd name="connsiteY0" fmla="*/ 81669 h 128229"/>
                    <a:gd name="connsiteX1" fmla="*/ 234847 w 396786"/>
                    <a:gd name="connsiteY1" fmla="*/ 2226 h 128229"/>
                    <a:gd name="connsiteX2" fmla="*/ 396268 w 396786"/>
                    <a:gd name="connsiteY2" fmla="*/ 39568 h 128229"/>
                    <a:gd name="connsiteX3" fmla="*/ 288164 w 396786"/>
                    <a:gd name="connsiteY3" fmla="*/ 128159 h 128229"/>
                    <a:gd name="connsiteX4" fmla="*/ 0 w 396786"/>
                    <a:gd name="connsiteY4" fmla="*/ 81669 h 128229"/>
                    <a:gd name="connsiteX0" fmla="*/ 0 w 450705"/>
                    <a:gd name="connsiteY0" fmla="*/ 79829 h 126514"/>
                    <a:gd name="connsiteX1" fmla="*/ 234847 w 450705"/>
                    <a:gd name="connsiteY1" fmla="*/ 386 h 126514"/>
                    <a:gd name="connsiteX2" fmla="*/ 450705 w 450705"/>
                    <a:gd name="connsiteY2" fmla="*/ 56955 h 126514"/>
                    <a:gd name="connsiteX3" fmla="*/ 288164 w 450705"/>
                    <a:gd name="connsiteY3" fmla="*/ 126319 h 126514"/>
                    <a:gd name="connsiteX4" fmla="*/ 0 w 450705"/>
                    <a:gd name="connsiteY4" fmla="*/ 79829 h 126514"/>
                    <a:gd name="connsiteX0" fmla="*/ 0 w 450705"/>
                    <a:gd name="connsiteY0" fmla="*/ 79829 h 126779"/>
                    <a:gd name="connsiteX1" fmla="*/ 234847 w 450705"/>
                    <a:gd name="connsiteY1" fmla="*/ 386 h 126779"/>
                    <a:gd name="connsiteX2" fmla="*/ 450705 w 450705"/>
                    <a:gd name="connsiteY2" fmla="*/ 56955 h 126779"/>
                    <a:gd name="connsiteX3" fmla="*/ 288164 w 450705"/>
                    <a:gd name="connsiteY3" fmla="*/ 126319 h 126779"/>
                    <a:gd name="connsiteX4" fmla="*/ 0 w 450705"/>
                    <a:gd name="connsiteY4" fmla="*/ 79829 h 126779"/>
                    <a:gd name="connsiteX0" fmla="*/ 0 w 450705"/>
                    <a:gd name="connsiteY0" fmla="*/ 67382 h 114332"/>
                    <a:gd name="connsiteX1" fmla="*/ 236720 w 450705"/>
                    <a:gd name="connsiteY1" fmla="*/ 673 h 114332"/>
                    <a:gd name="connsiteX2" fmla="*/ 450705 w 450705"/>
                    <a:gd name="connsiteY2" fmla="*/ 44508 h 114332"/>
                    <a:gd name="connsiteX3" fmla="*/ 288164 w 450705"/>
                    <a:gd name="connsiteY3" fmla="*/ 113872 h 114332"/>
                    <a:gd name="connsiteX4" fmla="*/ 0 w 450705"/>
                    <a:gd name="connsiteY4" fmla="*/ 67382 h 114332"/>
                    <a:gd name="connsiteX0" fmla="*/ 0 w 473336"/>
                    <a:gd name="connsiteY0" fmla="*/ 67733 h 116419"/>
                    <a:gd name="connsiteX1" fmla="*/ 236720 w 473336"/>
                    <a:gd name="connsiteY1" fmla="*/ 1024 h 116419"/>
                    <a:gd name="connsiteX2" fmla="*/ 473336 w 473336"/>
                    <a:gd name="connsiteY2" fmla="*/ 86757 h 116419"/>
                    <a:gd name="connsiteX3" fmla="*/ 288164 w 473336"/>
                    <a:gd name="connsiteY3" fmla="*/ 114223 h 116419"/>
                    <a:gd name="connsiteX4" fmla="*/ 0 w 473336"/>
                    <a:gd name="connsiteY4" fmla="*/ 67733 h 116419"/>
                    <a:gd name="connsiteX0" fmla="*/ 0 w 473336"/>
                    <a:gd name="connsiteY0" fmla="*/ 67733 h 120689"/>
                    <a:gd name="connsiteX1" fmla="*/ 236720 w 473336"/>
                    <a:gd name="connsiteY1" fmla="*/ 1024 h 120689"/>
                    <a:gd name="connsiteX2" fmla="*/ 473336 w 473336"/>
                    <a:gd name="connsiteY2" fmla="*/ 86757 h 120689"/>
                    <a:gd name="connsiteX3" fmla="*/ 289481 w 473336"/>
                    <a:gd name="connsiteY3" fmla="*/ 119439 h 120689"/>
                    <a:gd name="connsiteX4" fmla="*/ 0 w 473336"/>
                    <a:gd name="connsiteY4" fmla="*/ 67733 h 120689"/>
                    <a:gd name="connsiteX0" fmla="*/ 0 w 421812"/>
                    <a:gd name="connsiteY0" fmla="*/ 53467 h 127426"/>
                    <a:gd name="connsiteX1" fmla="*/ 185196 w 421812"/>
                    <a:gd name="connsiteY1" fmla="*/ 6400 h 127426"/>
                    <a:gd name="connsiteX2" fmla="*/ 421812 w 421812"/>
                    <a:gd name="connsiteY2" fmla="*/ 92133 h 127426"/>
                    <a:gd name="connsiteX3" fmla="*/ 237957 w 421812"/>
                    <a:gd name="connsiteY3" fmla="*/ 124815 h 127426"/>
                    <a:gd name="connsiteX4" fmla="*/ 0 w 421812"/>
                    <a:gd name="connsiteY4" fmla="*/ 53467 h 127426"/>
                    <a:gd name="connsiteX0" fmla="*/ 0 w 421812"/>
                    <a:gd name="connsiteY0" fmla="*/ 53467 h 127426"/>
                    <a:gd name="connsiteX1" fmla="*/ 185196 w 421812"/>
                    <a:gd name="connsiteY1" fmla="*/ 6400 h 127426"/>
                    <a:gd name="connsiteX2" fmla="*/ 421812 w 421812"/>
                    <a:gd name="connsiteY2" fmla="*/ 92133 h 127426"/>
                    <a:gd name="connsiteX3" fmla="*/ 237957 w 421812"/>
                    <a:gd name="connsiteY3" fmla="*/ 124815 h 127426"/>
                    <a:gd name="connsiteX4" fmla="*/ 0 w 421812"/>
                    <a:gd name="connsiteY4" fmla="*/ 53467 h 127426"/>
                    <a:gd name="connsiteX0" fmla="*/ 0 w 421812"/>
                    <a:gd name="connsiteY0" fmla="*/ 58833 h 132792"/>
                    <a:gd name="connsiteX1" fmla="*/ 185196 w 421812"/>
                    <a:gd name="connsiteY1" fmla="*/ 11766 h 132792"/>
                    <a:gd name="connsiteX2" fmla="*/ 421812 w 421812"/>
                    <a:gd name="connsiteY2" fmla="*/ 97499 h 132792"/>
                    <a:gd name="connsiteX3" fmla="*/ 237957 w 421812"/>
                    <a:gd name="connsiteY3" fmla="*/ 130181 h 132792"/>
                    <a:gd name="connsiteX4" fmla="*/ 0 w 421812"/>
                    <a:gd name="connsiteY4" fmla="*/ 58833 h 132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1812" h="132792">
                      <a:moveTo>
                        <a:pt x="0" y="58833"/>
                      </a:moveTo>
                      <a:cubicBezTo>
                        <a:pt x="80792" y="-28358"/>
                        <a:pt x="114894" y="5322"/>
                        <a:pt x="185196" y="11766"/>
                      </a:cubicBezTo>
                      <a:cubicBezTo>
                        <a:pt x="255498" y="18210"/>
                        <a:pt x="421812" y="61950"/>
                        <a:pt x="421812" y="97499"/>
                      </a:cubicBezTo>
                      <a:cubicBezTo>
                        <a:pt x="421812" y="133048"/>
                        <a:pt x="308259" y="136625"/>
                        <a:pt x="237957" y="130181"/>
                      </a:cubicBezTo>
                      <a:cubicBezTo>
                        <a:pt x="167655" y="123737"/>
                        <a:pt x="104290" y="79507"/>
                        <a:pt x="0" y="58833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6" name="楕円 1032">
                  <a:extLst>
                    <a:ext uri="{FF2B5EF4-FFF2-40B4-BE49-F238E27FC236}">
                      <a16:creationId xmlns:a16="http://schemas.microsoft.com/office/drawing/2014/main" id="{283FE65E-DF8B-4A35-A8FF-7EC2ECEB9E0F}"/>
                    </a:ext>
                  </a:extLst>
                </p:cNvPr>
                <p:cNvSpPr/>
                <p:nvPr/>
              </p:nvSpPr>
              <p:spPr>
                <a:xfrm rot="1833628">
                  <a:off x="7534631" y="4465212"/>
                  <a:ext cx="396268" cy="118068"/>
                </a:xfrm>
                <a:custGeom>
                  <a:avLst/>
                  <a:gdLst>
                    <a:gd name="connsiteX0" fmla="*/ 0 w 343698"/>
                    <a:gd name="connsiteY0" fmla="*/ 64368 h 128736"/>
                    <a:gd name="connsiteX1" fmla="*/ 171849 w 343698"/>
                    <a:gd name="connsiteY1" fmla="*/ 0 h 128736"/>
                    <a:gd name="connsiteX2" fmla="*/ 343698 w 343698"/>
                    <a:gd name="connsiteY2" fmla="*/ 64368 h 128736"/>
                    <a:gd name="connsiteX3" fmla="*/ 171849 w 343698"/>
                    <a:gd name="connsiteY3" fmla="*/ 128736 h 128736"/>
                    <a:gd name="connsiteX4" fmla="*/ 0 w 343698"/>
                    <a:gd name="connsiteY4" fmla="*/ 64368 h 128736"/>
                    <a:gd name="connsiteX0" fmla="*/ 0 w 363363"/>
                    <a:gd name="connsiteY0" fmla="*/ 73265 h 128858"/>
                    <a:gd name="connsiteX1" fmla="*/ 191514 w 363363"/>
                    <a:gd name="connsiteY1" fmla="*/ 51 h 128858"/>
                    <a:gd name="connsiteX2" fmla="*/ 363363 w 363363"/>
                    <a:gd name="connsiteY2" fmla="*/ 64419 h 128858"/>
                    <a:gd name="connsiteX3" fmla="*/ 191514 w 363363"/>
                    <a:gd name="connsiteY3" fmla="*/ 128787 h 128858"/>
                    <a:gd name="connsiteX4" fmla="*/ 0 w 363363"/>
                    <a:gd name="connsiteY4" fmla="*/ 73265 h 128858"/>
                    <a:gd name="connsiteX0" fmla="*/ 0 w 363363"/>
                    <a:gd name="connsiteY0" fmla="*/ 73265 h 128831"/>
                    <a:gd name="connsiteX1" fmla="*/ 191514 w 363363"/>
                    <a:gd name="connsiteY1" fmla="*/ 51 h 128831"/>
                    <a:gd name="connsiteX2" fmla="*/ 363363 w 363363"/>
                    <a:gd name="connsiteY2" fmla="*/ 64419 h 128831"/>
                    <a:gd name="connsiteX3" fmla="*/ 191514 w 363363"/>
                    <a:gd name="connsiteY3" fmla="*/ 128787 h 128831"/>
                    <a:gd name="connsiteX4" fmla="*/ 0 w 363363"/>
                    <a:gd name="connsiteY4" fmla="*/ 73265 h 128831"/>
                    <a:gd name="connsiteX0" fmla="*/ 0 w 363363"/>
                    <a:gd name="connsiteY0" fmla="*/ 73265 h 128831"/>
                    <a:gd name="connsiteX1" fmla="*/ 191514 w 363363"/>
                    <a:gd name="connsiteY1" fmla="*/ 51 h 128831"/>
                    <a:gd name="connsiteX2" fmla="*/ 363363 w 363363"/>
                    <a:gd name="connsiteY2" fmla="*/ 64419 h 128831"/>
                    <a:gd name="connsiteX3" fmla="*/ 191514 w 363363"/>
                    <a:gd name="connsiteY3" fmla="*/ 128787 h 128831"/>
                    <a:gd name="connsiteX4" fmla="*/ 0 w 363363"/>
                    <a:gd name="connsiteY4" fmla="*/ 73265 h 128831"/>
                    <a:gd name="connsiteX0" fmla="*/ 0 w 363363"/>
                    <a:gd name="connsiteY0" fmla="*/ 69815 h 125381"/>
                    <a:gd name="connsiteX1" fmla="*/ 218443 w 363363"/>
                    <a:gd name="connsiteY1" fmla="*/ 58 h 125381"/>
                    <a:gd name="connsiteX2" fmla="*/ 363363 w 363363"/>
                    <a:gd name="connsiteY2" fmla="*/ 60969 h 125381"/>
                    <a:gd name="connsiteX3" fmla="*/ 191514 w 363363"/>
                    <a:gd name="connsiteY3" fmla="*/ 125337 h 125381"/>
                    <a:gd name="connsiteX4" fmla="*/ 0 w 363363"/>
                    <a:gd name="connsiteY4" fmla="*/ 69815 h 125381"/>
                    <a:gd name="connsiteX0" fmla="*/ 0 w 379864"/>
                    <a:gd name="connsiteY0" fmla="*/ 71363 h 127386"/>
                    <a:gd name="connsiteX1" fmla="*/ 218443 w 379864"/>
                    <a:gd name="connsiteY1" fmla="*/ 1606 h 127386"/>
                    <a:gd name="connsiteX2" fmla="*/ 379864 w 379864"/>
                    <a:gd name="connsiteY2" fmla="*/ 38948 h 127386"/>
                    <a:gd name="connsiteX3" fmla="*/ 191514 w 379864"/>
                    <a:gd name="connsiteY3" fmla="*/ 126885 h 127386"/>
                    <a:gd name="connsiteX4" fmla="*/ 0 w 379864"/>
                    <a:gd name="connsiteY4" fmla="*/ 71363 h 127386"/>
                    <a:gd name="connsiteX0" fmla="*/ 0 w 379864"/>
                    <a:gd name="connsiteY0" fmla="*/ 71363 h 105174"/>
                    <a:gd name="connsiteX1" fmla="*/ 218443 w 379864"/>
                    <a:gd name="connsiteY1" fmla="*/ 1606 h 105174"/>
                    <a:gd name="connsiteX2" fmla="*/ 379864 w 379864"/>
                    <a:gd name="connsiteY2" fmla="*/ 38948 h 105174"/>
                    <a:gd name="connsiteX3" fmla="*/ 211276 w 379864"/>
                    <a:gd name="connsiteY3" fmla="*/ 104154 h 105174"/>
                    <a:gd name="connsiteX4" fmla="*/ 0 w 379864"/>
                    <a:gd name="connsiteY4" fmla="*/ 71363 h 105174"/>
                    <a:gd name="connsiteX0" fmla="*/ 0 w 396268"/>
                    <a:gd name="connsiteY0" fmla="*/ 81669 h 107156"/>
                    <a:gd name="connsiteX1" fmla="*/ 234847 w 396268"/>
                    <a:gd name="connsiteY1" fmla="*/ 2226 h 107156"/>
                    <a:gd name="connsiteX2" fmla="*/ 396268 w 396268"/>
                    <a:gd name="connsiteY2" fmla="*/ 39568 h 107156"/>
                    <a:gd name="connsiteX3" fmla="*/ 227680 w 396268"/>
                    <a:gd name="connsiteY3" fmla="*/ 104774 h 107156"/>
                    <a:gd name="connsiteX4" fmla="*/ 0 w 396268"/>
                    <a:gd name="connsiteY4" fmla="*/ 81669 h 107156"/>
                    <a:gd name="connsiteX0" fmla="*/ 0 w 396268"/>
                    <a:gd name="connsiteY0" fmla="*/ 81669 h 105755"/>
                    <a:gd name="connsiteX1" fmla="*/ 234847 w 396268"/>
                    <a:gd name="connsiteY1" fmla="*/ 2226 h 105755"/>
                    <a:gd name="connsiteX2" fmla="*/ 396268 w 396268"/>
                    <a:gd name="connsiteY2" fmla="*/ 39568 h 105755"/>
                    <a:gd name="connsiteX3" fmla="*/ 227680 w 396268"/>
                    <a:gd name="connsiteY3" fmla="*/ 104774 h 105755"/>
                    <a:gd name="connsiteX4" fmla="*/ 0 w 396268"/>
                    <a:gd name="connsiteY4" fmla="*/ 81669 h 105755"/>
                    <a:gd name="connsiteX0" fmla="*/ 0 w 396268"/>
                    <a:gd name="connsiteY0" fmla="*/ 81669 h 118086"/>
                    <a:gd name="connsiteX1" fmla="*/ 234847 w 396268"/>
                    <a:gd name="connsiteY1" fmla="*/ 2226 h 118086"/>
                    <a:gd name="connsiteX2" fmla="*/ 396268 w 396268"/>
                    <a:gd name="connsiteY2" fmla="*/ 39568 h 118086"/>
                    <a:gd name="connsiteX3" fmla="*/ 215748 w 396268"/>
                    <a:gd name="connsiteY3" fmla="*/ 117351 h 118086"/>
                    <a:gd name="connsiteX4" fmla="*/ 0 w 396268"/>
                    <a:gd name="connsiteY4" fmla="*/ 81669 h 118086"/>
                    <a:gd name="connsiteX0" fmla="*/ 0 w 396268"/>
                    <a:gd name="connsiteY0" fmla="*/ 81669 h 118068"/>
                    <a:gd name="connsiteX1" fmla="*/ 234847 w 396268"/>
                    <a:gd name="connsiteY1" fmla="*/ 2226 h 118068"/>
                    <a:gd name="connsiteX2" fmla="*/ 396268 w 396268"/>
                    <a:gd name="connsiteY2" fmla="*/ 39568 h 118068"/>
                    <a:gd name="connsiteX3" fmla="*/ 215748 w 396268"/>
                    <a:gd name="connsiteY3" fmla="*/ 117351 h 118068"/>
                    <a:gd name="connsiteX4" fmla="*/ 0 w 396268"/>
                    <a:gd name="connsiteY4" fmla="*/ 81669 h 118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268" h="118068">
                      <a:moveTo>
                        <a:pt x="0" y="81669"/>
                      </a:moveTo>
                      <a:cubicBezTo>
                        <a:pt x="95805" y="11673"/>
                        <a:pt x="168802" y="9243"/>
                        <a:pt x="234847" y="2226"/>
                      </a:cubicBezTo>
                      <a:cubicBezTo>
                        <a:pt x="300892" y="-4791"/>
                        <a:pt x="396268" y="4019"/>
                        <a:pt x="396268" y="39568"/>
                      </a:cubicBezTo>
                      <a:cubicBezTo>
                        <a:pt x="396268" y="75117"/>
                        <a:pt x="295679" y="110431"/>
                        <a:pt x="215748" y="117351"/>
                      </a:cubicBezTo>
                      <a:cubicBezTo>
                        <a:pt x="135817" y="124271"/>
                        <a:pt x="107270" y="78768"/>
                        <a:pt x="0" y="81669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台形 576">
                  <a:extLst>
                    <a:ext uri="{FF2B5EF4-FFF2-40B4-BE49-F238E27FC236}">
                      <a16:creationId xmlns:a16="http://schemas.microsoft.com/office/drawing/2014/main" id="{FB1A8513-E415-4DA0-AE1A-9958CC990C79}"/>
                    </a:ext>
                  </a:extLst>
                </p:cNvPr>
                <p:cNvSpPr/>
                <p:nvPr/>
              </p:nvSpPr>
              <p:spPr>
                <a:xfrm>
                  <a:off x="7818504" y="4533899"/>
                  <a:ext cx="182584" cy="185739"/>
                </a:xfrm>
                <a:prstGeom prst="trapezoid">
                  <a:avLst/>
                </a:prstGeom>
                <a:pattFill prst="narVert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8" name="楕円 1031">
                  <a:extLst>
                    <a:ext uri="{FF2B5EF4-FFF2-40B4-BE49-F238E27FC236}">
                      <a16:creationId xmlns:a16="http://schemas.microsoft.com/office/drawing/2014/main" id="{99241413-DD81-41E3-A9FF-C9923A61B0D9}"/>
                    </a:ext>
                  </a:extLst>
                </p:cNvPr>
                <p:cNvSpPr/>
                <p:nvPr/>
              </p:nvSpPr>
              <p:spPr>
                <a:xfrm rot="900000">
                  <a:off x="7700608" y="4454270"/>
                  <a:ext cx="494209" cy="130939"/>
                </a:xfrm>
                <a:custGeom>
                  <a:avLst/>
                  <a:gdLst>
                    <a:gd name="connsiteX0" fmla="*/ 0 w 450056"/>
                    <a:gd name="connsiteY0" fmla="*/ 95279 h 190557"/>
                    <a:gd name="connsiteX1" fmla="*/ 225028 w 450056"/>
                    <a:gd name="connsiteY1" fmla="*/ 0 h 190557"/>
                    <a:gd name="connsiteX2" fmla="*/ 450056 w 450056"/>
                    <a:gd name="connsiteY2" fmla="*/ 95279 h 190557"/>
                    <a:gd name="connsiteX3" fmla="*/ 225028 w 450056"/>
                    <a:gd name="connsiteY3" fmla="*/ 190558 h 190557"/>
                    <a:gd name="connsiteX4" fmla="*/ 0 w 450056"/>
                    <a:gd name="connsiteY4" fmla="*/ 95279 h 190557"/>
                    <a:gd name="connsiteX0" fmla="*/ 0 w 450056"/>
                    <a:gd name="connsiteY0" fmla="*/ 95279 h 190558"/>
                    <a:gd name="connsiteX1" fmla="*/ 225028 w 450056"/>
                    <a:gd name="connsiteY1" fmla="*/ 0 h 190558"/>
                    <a:gd name="connsiteX2" fmla="*/ 450056 w 450056"/>
                    <a:gd name="connsiteY2" fmla="*/ 95279 h 190558"/>
                    <a:gd name="connsiteX3" fmla="*/ 225028 w 450056"/>
                    <a:gd name="connsiteY3" fmla="*/ 190558 h 190558"/>
                    <a:gd name="connsiteX4" fmla="*/ 0 w 450056"/>
                    <a:gd name="connsiteY4" fmla="*/ 95279 h 190558"/>
                    <a:gd name="connsiteX0" fmla="*/ 0 w 450056"/>
                    <a:gd name="connsiteY0" fmla="*/ 95279 h 146037"/>
                    <a:gd name="connsiteX1" fmla="*/ 225028 w 450056"/>
                    <a:gd name="connsiteY1" fmla="*/ 0 h 146037"/>
                    <a:gd name="connsiteX2" fmla="*/ 450056 w 450056"/>
                    <a:gd name="connsiteY2" fmla="*/ 95279 h 146037"/>
                    <a:gd name="connsiteX3" fmla="*/ 262402 w 450056"/>
                    <a:gd name="connsiteY3" fmla="*/ 146029 h 146037"/>
                    <a:gd name="connsiteX4" fmla="*/ 0 w 450056"/>
                    <a:gd name="connsiteY4" fmla="*/ 95279 h 146037"/>
                    <a:gd name="connsiteX0" fmla="*/ 0 w 450056"/>
                    <a:gd name="connsiteY0" fmla="*/ 68128 h 118886"/>
                    <a:gd name="connsiteX1" fmla="*/ 224906 w 450056"/>
                    <a:gd name="connsiteY1" fmla="*/ 0 h 118886"/>
                    <a:gd name="connsiteX2" fmla="*/ 450056 w 450056"/>
                    <a:gd name="connsiteY2" fmla="*/ 68128 h 118886"/>
                    <a:gd name="connsiteX3" fmla="*/ 262402 w 450056"/>
                    <a:gd name="connsiteY3" fmla="*/ 118878 h 118886"/>
                    <a:gd name="connsiteX4" fmla="*/ 0 w 450056"/>
                    <a:gd name="connsiteY4" fmla="*/ 68128 h 118886"/>
                    <a:gd name="connsiteX0" fmla="*/ 0 w 450056"/>
                    <a:gd name="connsiteY0" fmla="*/ 68128 h 118886"/>
                    <a:gd name="connsiteX1" fmla="*/ 224906 w 450056"/>
                    <a:gd name="connsiteY1" fmla="*/ 0 h 118886"/>
                    <a:gd name="connsiteX2" fmla="*/ 450056 w 450056"/>
                    <a:gd name="connsiteY2" fmla="*/ 68128 h 118886"/>
                    <a:gd name="connsiteX3" fmla="*/ 262402 w 450056"/>
                    <a:gd name="connsiteY3" fmla="*/ 118878 h 118886"/>
                    <a:gd name="connsiteX4" fmla="*/ 0 w 450056"/>
                    <a:gd name="connsiteY4" fmla="*/ 68128 h 118886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75955 h 126851"/>
                    <a:gd name="connsiteX1" fmla="*/ 235173 w 469975"/>
                    <a:gd name="connsiteY1" fmla="*/ 145 h 126851"/>
                    <a:gd name="connsiteX2" fmla="*/ 469975 w 469975"/>
                    <a:gd name="connsiteY2" fmla="*/ 58291 h 126851"/>
                    <a:gd name="connsiteX3" fmla="*/ 262402 w 469975"/>
                    <a:gd name="connsiteY3" fmla="*/ 126705 h 126851"/>
                    <a:gd name="connsiteX4" fmla="*/ 0 w 469975"/>
                    <a:gd name="connsiteY4" fmla="*/ 75955 h 126851"/>
                    <a:gd name="connsiteX0" fmla="*/ 0 w 469975"/>
                    <a:gd name="connsiteY0" fmla="*/ 76578 h 127474"/>
                    <a:gd name="connsiteX1" fmla="*/ 235173 w 469975"/>
                    <a:gd name="connsiteY1" fmla="*/ 768 h 127474"/>
                    <a:gd name="connsiteX2" fmla="*/ 469975 w 469975"/>
                    <a:gd name="connsiteY2" fmla="*/ 58914 h 127474"/>
                    <a:gd name="connsiteX3" fmla="*/ 262402 w 469975"/>
                    <a:gd name="connsiteY3" fmla="*/ 127328 h 127474"/>
                    <a:gd name="connsiteX4" fmla="*/ 0 w 469975"/>
                    <a:gd name="connsiteY4" fmla="*/ 76578 h 127474"/>
                    <a:gd name="connsiteX0" fmla="*/ 0 w 480859"/>
                    <a:gd name="connsiteY0" fmla="*/ 76081 h 127071"/>
                    <a:gd name="connsiteX1" fmla="*/ 235173 w 480859"/>
                    <a:gd name="connsiteY1" fmla="*/ 271 h 127071"/>
                    <a:gd name="connsiteX2" fmla="*/ 480859 w 480859"/>
                    <a:gd name="connsiteY2" fmla="*/ 53035 h 127071"/>
                    <a:gd name="connsiteX3" fmla="*/ 262402 w 480859"/>
                    <a:gd name="connsiteY3" fmla="*/ 126831 h 127071"/>
                    <a:gd name="connsiteX4" fmla="*/ 0 w 480859"/>
                    <a:gd name="connsiteY4" fmla="*/ 76081 h 127071"/>
                    <a:gd name="connsiteX0" fmla="*/ 0 w 480859"/>
                    <a:gd name="connsiteY0" fmla="*/ 76026 h 127016"/>
                    <a:gd name="connsiteX1" fmla="*/ 235173 w 480859"/>
                    <a:gd name="connsiteY1" fmla="*/ 216 h 127016"/>
                    <a:gd name="connsiteX2" fmla="*/ 480859 w 480859"/>
                    <a:gd name="connsiteY2" fmla="*/ 52980 h 127016"/>
                    <a:gd name="connsiteX3" fmla="*/ 262402 w 480859"/>
                    <a:gd name="connsiteY3" fmla="*/ 126776 h 127016"/>
                    <a:gd name="connsiteX4" fmla="*/ 0 w 480859"/>
                    <a:gd name="connsiteY4" fmla="*/ 76026 h 127016"/>
                    <a:gd name="connsiteX0" fmla="*/ 0 w 480859"/>
                    <a:gd name="connsiteY0" fmla="*/ 76026 h 127016"/>
                    <a:gd name="connsiteX1" fmla="*/ 235173 w 480859"/>
                    <a:gd name="connsiteY1" fmla="*/ 216 h 127016"/>
                    <a:gd name="connsiteX2" fmla="*/ 480859 w 480859"/>
                    <a:gd name="connsiteY2" fmla="*/ 52980 h 127016"/>
                    <a:gd name="connsiteX3" fmla="*/ 262402 w 480859"/>
                    <a:gd name="connsiteY3" fmla="*/ 126776 h 127016"/>
                    <a:gd name="connsiteX4" fmla="*/ 0 w 480859"/>
                    <a:gd name="connsiteY4" fmla="*/ 76026 h 127016"/>
                    <a:gd name="connsiteX0" fmla="*/ 0 w 494209"/>
                    <a:gd name="connsiteY0" fmla="*/ 72146 h 126872"/>
                    <a:gd name="connsiteX1" fmla="*/ 248523 w 494209"/>
                    <a:gd name="connsiteY1" fmla="*/ 154 h 126872"/>
                    <a:gd name="connsiteX2" fmla="*/ 494209 w 494209"/>
                    <a:gd name="connsiteY2" fmla="*/ 52918 h 126872"/>
                    <a:gd name="connsiteX3" fmla="*/ 275752 w 494209"/>
                    <a:gd name="connsiteY3" fmla="*/ 126714 h 126872"/>
                    <a:gd name="connsiteX4" fmla="*/ 0 w 494209"/>
                    <a:gd name="connsiteY4" fmla="*/ 72146 h 126872"/>
                    <a:gd name="connsiteX0" fmla="*/ 0 w 494209"/>
                    <a:gd name="connsiteY0" fmla="*/ 74485 h 129211"/>
                    <a:gd name="connsiteX1" fmla="*/ 248523 w 494209"/>
                    <a:gd name="connsiteY1" fmla="*/ 2493 h 129211"/>
                    <a:gd name="connsiteX2" fmla="*/ 494209 w 494209"/>
                    <a:gd name="connsiteY2" fmla="*/ 55257 h 129211"/>
                    <a:gd name="connsiteX3" fmla="*/ 275752 w 494209"/>
                    <a:gd name="connsiteY3" fmla="*/ 129053 h 129211"/>
                    <a:gd name="connsiteX4" fmla="*/ 0 w 494209"/>
                    <a:gd name="connsiteY4" fmla="*/ 74485 h 129211"/>
                    <a:gd name="connsiteX0" fmla="*/ 0 w 494209"/>
                    <a:gd name="connsiteY0" fmla="*/ 78072 h 132798"/>
                    <a:gd name="connsiteX1" fmla="*/ 254807 w 494209"/>
                    <a:gd name="connsiteY1" fmla="*/ 1930 h 132798"/>
                    <a:gd name="connsiteX2" fmla="*/ 494209 w 494209"/>
                    <a:gd name="connsiteY2" fmla="*/ 58844 h 132798"/>
                    <a:gd name="connsiteX3" fmla="*/ 275752 w 494209"/>
                    <a:gd name="connsiteY3" fmla="*/ 132640 h 132798"/>
                    <a:gd name="connsiteX4" fmla="*/ 0 w 494209"/>
                    <a:gd name="connsiteY4" fmla="*/ 78072 h 132798"/>
                    <a:gd name="connsiteX0" fmla="*/ 0 w 494209"/>
                    <a:gd name="connsiteY0" fmla="*/ 76213 h 130939"/>
                    <a:gd name="connsiteX1" fmla="*/ 254807 w 494209"/>
                    <a:gd name="connsiteY1" fmla="*/ 71 h 130939"/>
                    <a:gd name="connsiteX2" fmla="*/ 494209 w 494209"/>
                    <a:gd name="connsiteY2" fmla="*/ 56985 h 130939"/>
                    <a:gd name="connsiteX3" fmla="*/ 275752 w 494209"/>
                    <a:gd name="connsiteY3" fmla="*/ 130781 h 130939"/>
                    <a:gd name="connsiteX4" fmla="*/ 0 w 494209"/>
                    <a:gd name="connsiteY4" fmla="*/ 76213 h 130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4209" h="130939">
                      <a:moveTo>
                        <a:pt x="0" y="76213"/>
                      </a:moveTo>
                      <a:cubicBezTo>
                        <a:pt x="115006" y="-7223"/>
                        <a:pt x="174123" y="358"/>
                        <a:pt x="254807" y="71"/>
                      </a:cubicBezTo>
                      <a:cubicBezTo>
                        <a:pt x="335491" y="-216"/>
                        <a:pt x="419870" y="48937"/>
                        <a:pt x="494209" y="56985"/>
                      </a:cubicBezTo>
                      <a:cubicBezTo>
                        <a:pt x="408204" y="147442"/>
                        <a:pt x="358120" y="127576"/>
                        <a:pt x="275752" y="130781"/>
                      </a:cubicBezTo>
                      <a:cubicBezTo>
                        <a:pt x="193384" y="133986"/>
                        <a:pt x="117140" y="87585"/>
                        <a:pt x="0" y="76213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9" name="台形 578">
                  <a:extLst>
                    <a:ext uri="{FF2B5EF4-FFF2-40B4-BE49-F238E27FC236}">
                      <a16:creationId xmlns:a16="http://schemas.microsoft.com/office/drawing/2014/main" id="{5DFC508F-A760-4B2C-830A-311D842F7114}"/>
                    </a:ext>
                  </a:extLst>
                </p:cNvPr>
                <p:cNvSpPr/>
                <p:nvPr/>
              </p:nvSpPr>
              <p:spPr>
                <a:xfrm>
                  <a:off x="8111397" y="4533899"/>
                  <a:ext cx="182584" cy="185739"/>
                </a:xfrm>
                <a:prstGeom prst="trapezoid">
                  <a:avLst/>
                </a:prstGeom>
                <a:pattFill prst="narVert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楕円 1031">
                  <a:extLst>
                    <a:ext uri="{FF2B5EF4-FFF2-40B4-BE49-F238E27FC236}">
                      <a16:creationId xmlns:a16="http://schemas.microsoft.com/office/drawing/2014/main" id="{7946F1D6-068A-4F1A-860C-935271B4FA66}"/>
                    </a:ext>
                  </a:extLst>
                </p:cNvPr>
                <p:cNvSpPr/>
                <p:nvPr/>
              </p:nvSpPr>
              <p:spPr>
                <a:xfrm rot="900000">
                  <a:off x="7986359" y="4454270"/>
                  <a:ext cx="494209" cy="130939"/>
                </a:xfrm>
                <a:custGeom>
                  <a:avLst/>
                  <a:gdLst>
                    <a:gd name="connsiteX0" fmla="*/ 0 w 450056"/>
                    <a:gd name="connsiteY0" fmla="*/ 95279 h 190557"/>
                    <a:gd name="connsiteX1" fmla="*/ 225028 w 450056"/>
                    <a:gd name="connsiteY1" fmla="*/ 0 h 190557"/>
                    <a:gd name="connsiteX2" fmla="*/ 450056 w 450056"/>
                    <a:gd name="connsiteY2" fmla="*/ 95279 h 190557"/>
                    <a:gd name="connsiteX3" fmla="*/ 225028 w 450056"/>
                    <a:gd name="connsiteY3" fmla="*/ 190558 h 190557"/>
                    <a:gd name="connsiteX4" fmla="*/ 0 w 450056"/>
                    <a:gd name="connsiteY4" fmla="*/ 95279 h 190557"/>
                    <a:gd name="connsiteX0" fmla="*/ 0 w 450056"/>
                    <a:gd name="connsiteY0" fmla="*/ 95279 h 190558"/>
                    <a:gd name="connsiteX1" fmla="*/ 225028 w 450056"/>
                    <a:gd name="connsiteY1" fmla="*/ 0 h 190558"/>
                    <a:gd name="connsiteX2" fmla="*/ 450056 w 450056"/>
                    <a:gd name="connsiteY2" fmla="*/ 95279 h 190558"/>
                    <a:gd name="connsiteX3" fmla="*/ 225028 w 450056"/>
                    <a:gd name="connsiteY3" fmla="*/ 190558 h 190558"/>
                    <a:gd name="connsiteX4" fmla="*/ 0 w 450056"/>
                    <a:gd name="connsiteY4" fmla="*/ 95279 h 190558"/>
                    <a:gd name="connsiteX0" fmla="*/ 0 w 450056"/>
                    <a:gd name="connsiteY0" fmla="*/ 95279 h 146037"/>
                    <a:gd name="connsiteX1" fmla="*/ 225028 w 450056"/>
                    <a:gd name="connsiteY1" fmla="*/ 0 h 146037"/>
                    <a:gd name="connsiteX2" fmla="*/ 450056 w 450056"/>
                    <a:gd name="connsiteY2" fmla="*/ 95279 h 146037"/>
                    <a:gd name="connsiteX3" fmla="*/ 262402 w 450056"/>
                    <a:gd name="connsiteY3" fmla="*/ 146029 h 146037"/>
                    <a:gd name="connsiteX4" fmla="*/ 0 w 450056"/>
                    <a:gd name="connsiteY4" fmla="*/ 95279 h 146037"/>
                    <a:gd name="connsiteX0" fmla="*/ 0 w 450056"/>
                    <a:gd name="connsiteY0" fmla="*/ 68128 h 118886"/>
                    <a:gd name="connsiteX1" fmla="*/ 224906 w 450056"/>
                    <a:gd name="connsiteY1" fmla="*/ 0 h 118886"/>
                    <a:gd name="connsiteX2" fmla="*/ 450056 w 450056"/>
                    <a:gd name="connsiteY2" fmla="*/ 68128 h 118886"/>
                    <a:gd name="connsiteX3" fmla="*/ 262402 w 450056"/>
                    <a:gd name="connsiteY3" fmla="*/ 118878 h 118886"/>
                    <a:gd name="connsiteX4" fmla="*/ 0 w 450056"/>
                    <a:gd name="connsiteY4" fmla="*/ 68128 h 118886"/>
                    <a:gd name="connsiteX0" fmla="*/ 0 w 450056"/>
                    <a:gd name="connsiteY0" fmla="*/ 68128 h 118886"/>
                    <a:gd name="connsiteX1" fmla="*/ 224906 w 450056"/>
                    <a:gd name="connsiteY1" fmla="*/ 0 h 118886"/>
                    <a:gd name="connsiteX2" fmla="*/ 450056 w 450056"/>
                    <a:gd name="connsiteY2" fmla="*/ 68128 h 118886"/>
                    <a:gd name="connsiteX3" fmla="*/ 262402 w 450056"/>
                    <a:gd name="connsiteY3" fmla="*/ 118878 h 118886"/>
                    <a:gd name="connsiteX4" fmla="*/ 0 w 450056"/>
                    <a:gd name="connsiteY4" fmla="*/ 68128 h 118886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75955 h 126851"/>
                    <a:gd name="connsiteX1" fmla="*/ 235173 w 469975"/>
                    <a:gd name="connsiteY1" fmla="*/ 145 h 126851"/>
                    <a:gd name="connsiteX2" fmla="*/ 469975 w 469975"/>
                    <a:gd name="connsiteY2" fmla="*/ 58291 h 126851"/>
                    <a:gd name="connsiteX3" fmla="*/ 262402 w 469975"/>
                    <a:gd name="connsiteY3" fmla="*/ 126705 h 126851"/>
                    <a:gd name="connsiteX4" fmla="*/ 0 w 469975"/>
                    <a:gd name="connsiteY4" fmla="*/ 75955 h 126851"/>
                    <a:gd name="connsiteX0" fmla="*/ 0 w 469975"/>
                    <a:gd name="connsiteY0" fmla="*/ 76578 h 127474"/>
                    <a:gd name="connsiteX1" fmla="*/ 235173 w 469975"/>
                    <a:gd name="connsiteY1" fmla="*/ 768 h 127474"/>
                    <a:gd name="connsiteX2" fmla="*/ 469975 w 469975"/>
                    <a:gd name="connsiteY2" fmla="*/ 58914 h 127474"/>
                    <a:gd name="connsiteX3" fmla="*/ 262402 w 469975"/>
                    <a:gd name="connsiteY3" fmla="*/ 127328 h 127474"/>
                    <a:gd name="connsiteX4" fmla="*/ 0 w 469975"/>
                    <a:gd name="connsiteY4" fmla="*/ 76578 h 127474"/>
                    <a:gd name="connsiteX0" fmla="*/ 0 w 480859"/>
                    <a:gd name="connsiteY0" fmla="*/ 76081 h 127071"/>
                    <a:gd name="connsiteX1" fmla="*/ 235173 w 480859"/>
                    <a:gd name="connsiteY1" fmla="*/ 271 h 127071"/>
                    <a:gd name="connsiteX2" fmla="*/ 480859 w 480859"/>
                    <a:gd name="connsiteY2" fmla="*/ 53035 h 127071"/>
                    <a:gd name="connsiteX3" fmla="*/ 262402 w 480859"/>
                    <a:gd name="connsiteY3" fmla="*/ 126831 h 127071"/>
                    <a:gd name="connsiteX4" fmla="*/ 0 w 480859"/>
                    <a:gd name="connsiteY4" fmla="*/ 76081 h 127071"/>
                    <a:gd name="connsiteX0" fmla="*/ 0 w 480859"/>
                    <a:gd name="connsiteY0" fmla="*/ 76026 h 127016"/>
                    <a:gd name="connsiteX1" fmla="*/ 235173 w 480859"/>
                    <a:gd name="connsiteY1" fmla="*/ 216 h 127016"/>
                    <a:gd name="connsiteX2" fmla="*/ 480859 w 480859"/>
                    <a:gd name="connsiteY2" fmla="*/ 52980 h 127016"/>
                    <a:gd name="connsiteX3" fmla="*/ 262402 w 480859"/>
                    <a:gd name="connsiteY3" fmla="*/ 126776 h 127016"/>
                    <a:gd name="connsiteX4" fmla="*/ 0 w 480859"/>
                    <a:gd name="connsiteY4" fmla="*/ 76026 h 127016"/>
                    <a:gd name="connsiteX0" fmla="*/ 0 w 480859"/>
                    <a:gd name="connsiteY0" fmla="*/ 76026 h 127016"/>
                    <a:gd name="connsiteX1" fmla="*/ 235173 w 480859"/>
                    <a:gd name="connsiteY1" fmla="*/ 216 h 127016"/>
                    <a:gd name="connsiteX2" fmla="*/ 480859 w 480859"/>
                    <a:gd name="connsiteY2" fmla="*/ 52980 h 127016"/>
                    <a:gd name="connsiteX3" fmla="*/ 262402 w 480859"/>
                    <a:gd name="connsiteY3" fmla="*/ 126776 h 127016"/>
                    <a:gd name="connsiteX4" fmla="*/ 0 w 480859"/>
                    <a:gd name="connsiteY4" fmla="*/ 76026 h 127016"/>
                    <a:gd name="connsiteX0" fmla="*/ 0 w 494209"/>
                    <a:gd name="connsiteY0" fmla="*/ 72146 h 126872"/>
                    <a:gd name="connsiteX1" fmla="*/ 248523 w 494209"/>
                    <a:gd name="connsiteY1" fmla="*/ 154 h 126872"/>
                    <a:gd name="connsiteX2" fmla="*/ 494209 w 494209"/>
                    <a:gd name="connsiteY2" fmla="*/ 52918 h 126872"/>
                    <a:gd name="connsiteX3" fmla="*/ 275752 w 494209"/>
                    <a:gd name="connsiteY3" fmla="*/ 126714 h 126872"/>
                    <a:gd name="connsiteX4" fmla="*/ 0 w 494209"/>
                    <a:gd name="connsiteY4" fmla="*/ 72146 h 126872"/>
                    <a:gd name="connsiteX0" fmla="*/ 0 w 494209"/>
                    <a:gd name="connsiteY0" fmla="*/ 74485 h 129211"/>
                    <a:gd name="connsiteX1" fmla="*/ 248523 w 494209"/>
                    <a:gd name="connsiteY1" fmla="*/ 2493 h 129211"/>
                    <a:gd name="connsiteX2" fmla="*/ 494209 w 494209"/>
                    <a:gd name="connsiteY2" fmla="*/ 55257 h 129211"/>
                    <a:gd name="connsiteX3" fmla="*/ 275752 w 494209"/>
                    <a:gd name="connsiteY3" fmla="*/ 129053 h 129211"/>
                    <a:gd name="connsiteX4" fmla="*/ 0 w 494209"/>
                    <a:gd name="connsiteY4" fmla="*/ 74485 h 129211"/>
                    <a:gd name="connsiteX0" fmla="*/ 0 w 494209"/>
                    <a:gd name="connsiteY0" fmla="*/ 78072 h 132798"/>
                    <a:gd name="connsiteX1" fmla="*/ 254807 w 494209"/>
                    <a:gd name="connsiteY1" fmla="*/ 1930 h 132798"/>
                    <a:gd name="connsiteX2" fmla="*/ 494209 w 494209"/>
                    <a:gd name="connsiteY2" fmla="*/ 58844 h 132798"/>
                    <a:gd name="connsiteX3" fmla="*/ 275752 w 494209"/>
                    <a:gd name="connsiteY3" fmla="*/ 132640 h 132798"/>
                    <a:gd name="connsiteX4" fmla="*/ 0 w 494209"/>
                    <a:gd name="connsiteY4" fmla="*/ 78072 h 132798"/>
                    <a:gd name="connsiteX0" fmla="*/ 0 w 494209"/>
                    <a:gd name="connsiteY0" fmla="*/ 76213 h 130939"/>
                    <a:gd name="connsiteX1" fmla="*/ 254807 w 494209"/>
                    <a:gd name="connsiteY1" fmla="*/ 71 h 130939"/>
                    <a:gd name="connsiteX2" fmla="*/ 494209 w 494209"/>
                    <a:gd name="connsiteY2" fmla="*/ 56985 h 130939"/>
                    <a:gd name="connsiteX3" fmla="*/ 275752 w 494209"/>
                    <a:gd name="connsiteY3" fmla="*/ 130781 h 130939"/>
                    <a:gd name="connsiteX4" fmla="*/ 0 w 494209"/>
                    <a:gd name="connsiteY4" fmla="*/ 76213 h 130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4209" h="130939">
                      <a:moveTo>
                        <a:pt x="0" y="76213"/>
                      </a:moveTo>
                      <a:cubicBezTo>
                        <a:pt x="115006" y="-7223"/>
                        <a:pt x="174123" y="358"/>
                        <a:pt x="254807" y="71"/>
                      </a:cubicBezTo>
                      <a:cubicBezTo>
                        <a:pt x="335491" y="-216"/>
                        <a:pt x="419870" y="48937"/>
                        <a:pt x="494209" y="56985"/>
                      </a:cubicBezTo>
                      <a:cubicBezTo>
                        <a:pt x="408204" y="147442"/>
                        <a:pt x="358120" y="127576"/>
                        <a:pt x="275752" y="130781"/>
                      </a:cubicBezTo>
                      <a:cubicBezTo>
                        <a:pt x="193384" y="133986"/>
                        <a:pt x="117140" y="87585"/>
                        <a:pt x="0" y="76213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台形 580">
                  <a:extLst>
                    <a:ext uri="{FF2B5EF4-FFF2-40B4-BE49-F238E27FC236}">
                      <a16:creationId xmlns:a16="http://schemas.microsoft.com/office/drawing/2014/main" id="{03A7D63C-E6B0-4AAA-9483-5B1DA30F68A5}"/>
                    </a:ext>
                  </a:extLst>
                </p:cNvPr>
                <p:cNvSpPr/>
                <p:nvPr/>
              </p:nvSpPr>
              <p:spPr>
                <a:xfrm>
                  <a:off x="8401910" y="4533899"/>
                  <a:ext cx="182584" cy="185739"/>
                </a:xfrm>
                <a:prstGeom prst="trapezoid">
                  <a:avLst/>
                </a:prstGeom>
                <a:pattFill prst="narVert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楕円 1031">
                  <a:extLst>
                    <a:ext uri="{FF2B5EF4-FFF2-40B4-BE49-F238E27FC236}">
                      <a16:creationId xmlns:a16="http://schemas.microsoft.com/office/drawing/2014/main" id="{A80B23EA-6B88-4431-90CE-63267DB2E590}"/>
                    </a:ext>
                  </a:extLst>
                </p:cNvPr>
                <p:cNvSpPr/>
                <p:nvPr/>
              </p:nvSpPr>
              <p:spPr>
                <a:xfrm rot="900000">
                  <a:off x="8261767" y="4441927"/>
                  <a:ext cx="497202" cy="144340"/>
                </a:xfrm>
                <a:custGeom>
                  <a:avLst/>
                  <a:gdLst>
                    <a:gd name="connsiteX0" fmla="*/ 0 w 450056"/>
                    <a:gd name="connsiteY0" fmla="*/ 95279 h 190557"/>
                    <a:gd name="connsiteX1" fmla="*/ 225028 w 450056"/>
                    <a:gd name="connsiteY1" fmla="*/ 0 h 190557"/>
                    <a:gd name="connsiteX2" fmla="*/ 450056 w 450056"/>
                    <a:gd name="connsiteY2" fmla="*/ 95279 h 190557"/>
                    <a:gd name="connsiteX3" fmla="*/ 225028 w 450056"/>
                    <a:gd name="connsiteY3" fmla="*/ 190558 h 190557"/>
                    <a:gd name="connsiteX4" fmla="*/ 0 w 450056"/>
                    <a:gd name="connsiteY4" fmla="*/ 95279 h 190557"/>
                    <a:gd name="connsiteX0" fmla="*/ 0 w 450056"/>
                    <a:gd name="connsiteY0" fmla="*/ 95279 h 190558"/>
                    <a:gd name="connsiteX1" fmla="*/ 225028 w 450056"/>
                    <a:gd name="connsiteY1" fmla="*/ 0 h 190558"/>
                    <a:gd name="connsiteX2" fmla="*/ 450056 w 450056"/>
                    <a:gd name="connsiteY2" fmla="*/ 95279 h 190558"/>
                    <a:gd name="connsiteX3" fmla="*/ 225028 w 450056"/>
                    <a:gd name="connsiteY3" fmla="*/ 190558 h 190558"/>
                    <a:gd name="connsiteX4" fmla="*/ 0 w 450056"/>
                    <a:gd name="connsiteY4" fmla="*/ 95279 h 190558"/>
                    <a:gd name="connsiteX0" fmla="*/ 0 w 450056"/>
                    <a:gd name="connsiteY0" fmla="*/ 95279 h 146037"/>
                    <a:gd name="connsiteX1" fmla="*/ 225028 w 450056"/>
                    <a:gd name="connsiteY1" fmla="*/ 0 h 146037"/>
                    <a:gd name="connsiteX2" fmla="*/ 450056 w 450056"/>
                    <a:gd name="connsiteY2" fmla="*/ 95279 h 146037"/>
                    <a:gd name="connsiteX3" fmla="*/ 262402 w 450056"/>
                    <a:gd name="connsiteY3" fmla="*/ 146029 h 146037"/>
                    <a:gd name="connsiteX4" fmla="*/ 0 w 450056"/>
                    <a:gd name="connsiteY4" fmla="*/ 95279 h 146037"/>
                    <a:gd name="connsiteX0" fmla="*/ 0 w 450056"/>
                    <a:gd name="connsiteY0" fmla="*/ 68128 h 118886"/>
                    <a:gd name="connsiteX1" fmla="*/ 224906 w 450056"/>
                    <a:gd name="connsiteY1" fmla="*/ 0 h 118886"/>
                    <a:gd name="connsiteX2" fmla="*/ 450056 w 450056"/>
                    <a:gd name="connsiteY2" fmla="*/ 68128 h 118886"/>
                    <a:gd name="connsiteX3" fmla="*/ 262402 w 450056"/>
                    <a:gd name="connsiteY3" fmla="*/ 118878 h 118886"/>
                    <a:gd name="connsiteX4" fmla="*/ 0 w 450056"/>
                    <a:gd name="connsiteY4" fmla="*/ 68128 h 118886"/>
                    <a:gd name="connsiteX0" fmla="*/ 0 w 450056"/>
                    <a:gd name="connsiteY0" fmla="*/ 68128 h 118886"/>
                    <a:gd name="connsiteX1" fmla="*/ 224906 w 450056"/>
                    <a:gd name="connsiteY1" fmla="*/ 0 h 118886"/>
                    <a:gd name="connsiteX2" fmla="*/ 450056 w 450056"/>
                    <a:gd name="connsiteY2" fmla="*/ 68128 h 118886"/>
                    <a:gd name="connsiteX3" fmla="*/ 262402 w 450056"/>
                    <a:gd name="connsiteY3" fmla="*/ 118878 h 118886"/>
                    <a:gd name="connsiteX4" fmla="*/ 0 w 450056"/>
                    <a:gd name="connsiteY4" fmla="*/ 68128 h 118886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75955 h 126851"/>
                    <a:gd name="connsiteX1" fmla="*/ 235173 w 469975"/>
                    <a:gd name="connsiteY1" fmla="*/ 145 h 126851"/>
                    <a:gd name="connsiteX2" fmla="*/ 469975 w 469975"/>
                    <a:gd name="connsiteY2" fmla="*/ 58291 h 126851"/>
                    <a:gd name="connsiteX3" fmla="*/ 262402 w 469975"/>
                    <a:gd name="connsiteY3" fmla="*/ 126705 h 126851"/>
                    <a:gd name="connsiteX4" fmla="*/ 0 w 469975"/>
                    <a:gd name="connsiteY4" fmla="*/ 75955 h 126851"/>
                    <a:gd name="connsiteX0" fmla="*/ 0 w 469975"/>
                    <a:gd name="connsiteY0" fmla="*/ 76578 h 127474"/>
                    <a:gd name="connsiteX1" fmla="*/ 235173 w 469975"/>
                    <a:gd name="connsiteY1" fmla="*/ 768 h 127474"/>
                    <a:gd name="connsiteX2" fmla="*/ 469975 w 469975"/>
                    <a:gd name="connsiteY2" fmla="*/ 58914 h 127474"/>
                    <a:gd name="connsiteX3" fmla="*/ 262402 w 469975"/>
                    <a:gd name="connsiteY3" fmla="*/ 127328 h 127474"/>
                    <a:gd name="connsiteX4" fmla="*/ 0 w 469975"/>
                    <a:gd name="connsiteY4" fmla="*/ 76578 h 127474"/>
                    <a:gd name="connsiteX0" fmla="*/ 0 w 480859"/>
                    <a:gd name="connsiteY0" fmla="*/ 76081 h 127071"/>
                    <a:gd name="connsiteX1" fmla="*/ 235173 w 480859"/>
                    <a:gd name="connsiteY1" fmla="*/ 271 h 127071"/>
                    <a:gd name="connsiteX2" fmla="*/ 480859 w 480859"/>
                    <a:gd name="connsiteY2" fmla="*/ 53035 h 127071"/>
                    <a:gd name="connsiteX3" fmla="*/ 262402 w 480859"/>
                    <a:gd name="connsiteY3" fmla="*/ 126831 h 127071"/>
                    <a:gd name="connsiteX4" fmla="*/ 0 w 480859"/>
                    <a:gd name="connsiteY4" fmla="*/ 76081 h 127071"/>
                    <a:gd name="connsiteX0" fmla="*/ 0 w 480859"/>
                    <a:gd name="connsiteY0" fmla="*/ 76026 h 127016"/>
                    <a:gd name="connsiteX1" fmla="*/ 235173 w 480859"/>
                    <a:gd name="connsiteY1" fmla="*/ 216 h 127016"/>
                    <a:gd name="connsiteX2" fmla="*/ 480859 w 480859"/>
                    <a:gd name="connsiteY2" fmla="*/ 52980 h 127016"/>
                    <a:gd name="connsiteX3" fmla="*/ 262402 w 480859"/>
                    <a:gd name="connsiteY3" fmla="*/ 126776 h 127016"/>
                    <a:gd name="connsiteX4" fmla="*/ 0 w 480859"/>
                    <a:gd name="connsiteY4" fmla="*/ 76026 h 127016"/>
                    <a:gd name="connsiteX0" fmla="*/ 0 w 480859"/>
                    <a:gd name="connsiteY0" fmla="*/ 76026 h 127016"/>
                    <a:gd name="connsiteX1" fmla="*/ 235173 w 480859"/>
                    <a:gd name="connsiteY1" fmla="*/ 216 h 127016"/>
                    <a:gd name="connsiteX2" fmla="*/ 480859 w 480859"/>
                    <a:gd name="connsiteY2" fmla="*/ 52980 h 127016"/>
                    <a:gd name="connsiteX3" fmla="*/ 262402 w 480859"/>
                    <a:gd name="connsiteY3" fmla="*/ 126776 h 127016"/>
                    <a:gd name="connsiteX4" fmla="*/ 0 w 480859"/>
                    <a:gd name="connsiteY4" fmla="*/ 76026 h 127016"/>
                    <a:gd name="connsiteX0" fmla="*/ 0 w 494209"/>
                    <a:gd name="connsiteY0" fmla="*/ 72146 h 126872"/>
                    <a:gd name="connsiteX1" fmla="*/ 248523 w 494209"/>
                    <a:gd name="connsiteY1" fmla="*/ 154 h 126872"/>
                    <a:gd name="connsiteX2" fmla="*/ 494209 w 494209"/>
                    <a:gd name="connsiteY2" fmla="*/ 52918 h 126872"/>
                    <a:gd name="connsiteX3" fmla="*/ 275752 w 494209"/>
                    <a:gd name="connsiteY3" fmla="*/ 126714 h 126872"/>
                    <a:gd name="connsiteX4" fmla="*/ 0 w 494209"/>
                    <a:gd name="connsiteY4" fmla="*/ 72146 h 126872"/>
                    <a:gd name="connsiteX0" fmla="*/ 0 w 494209"/>
                    <a:gd name="connsiteY0" fmla="*/ 74485 h 129211"/>
                    <a:gd name="connsiteX1" fmla="*/ 248523 w 494209"/>
                    <a:gd name="connsiteY1" fmla="*/ 2493 h 129211"/>
                    <a:gd name="connsiteX2" fmla="*/ 494209 w 494209"/>
                    <a:gd name="connsiteY2" fmla="*/ 55257 h 129211"/>
                    <a:gd name="connsiteX3" fmla="*/ 275752 w 494209"/>
                    <a:gd name="connsiteY3" fmla="*/ 129053 h 129211"/>
                    <a:gd name="connsiteX4" fmla="*/ 0 w 494209"/>
                    <a:gd name="connsiteY4" fmla="*/ 74485 h 129211"/>
                    <a:gd name="connsiteX0" fmla="*/ 0 w 494209"/>
                    <a:gd name="connsiteY0" fmla="*/ 78072 h 132798"/>
                    <a:gd name="connsiteX1" fmla="*/ 254807 w 494209"/>
                    <a:gd name="connsiteY1" fmla="*/ 1930 h 132798"/>
                    <a:gd name="connsiteX2" fmla="*/ 494209 w 494209"/>
                    <a:gd name="connsiteY2" fmla="*/ 58844 h 132798"/>
                    <a:gd name="connsiteX3" fmla="*/ 275752 w 494209"/>
                    <a:gd name="connsiteY3" fmla="*/ 132640 h 132798"/>
                    <a:gd name="connsiteX4" fmla="*/ 0 w 494209"/>
                    <a:gd name="connsiteY4" fmla="*/ 78072 h 132798"/>
                    <a:gd name="connsiteX0" fmla="*/ 0 w 494209"/>
                    <a:gd name="connsiteY0" fmla="*/ 76213 h 130939"/>
                    <a:gd name="connsiteX1" fmla="*/ 254807 w 494209"/>
                    <a:gd name="connsiteY1" fmla="*/ 71 h 130939"/>
                    <a:gd name="connsiteX2" fmla="*/ 494209 w 494209"/>
                    <a:gd name="connsiteY2" fmla="*/ 56985 h 130939"/>
                    <a:gd name="connsiteX3" fmla="*/ 275752 w 494209"/>
                    <a:gd name="connsiteY3" fmla="*/ 130781 h 130939"/>
                    <a:gd name="connsiteX4" fmla="*/ 0 w 494209"/>
                    <a:gd name="connsiteY4" fmla="*/ 76213 h 130939"/>
                    <a:gd name="connsiteX0" fmla="*/ 0 w 497202"/>
                    <a:gd name="connsiteY0" fmla="*/ 87154 h 143814"/>
                    <a:gd name="connsiteX1" fmla="*/ 254807 w 497202"/>
                    <a:gd name="connsiteY1" fmla="*/ 11012 h 143814"/>
                    <a:gd name="connsiteX2" fmla="*/ 497202 w 497202"/>
                    <a:gd name="connsiteY2" fmla="*/ 5493 h 143814"/>
                    <a:gd name="connsiteX3" fmla="*/ 275752 w 497202"/>
                    <a:gd name="connsiteY3" fmla="*/ 141722 h 143814"/>
                    <a:gd name="connsiteX4" fmla="*/ 0 w 497202"/>
                    <a:gd name="connsiteY4" fmla="*/ 87154 h 143814"/>
                    <a:gd name="connsiteX0" fmla="*/ 0 w 497202"/>
                    <a:gd name="connsiteY0" fmla="*/ 87154 h 143814"/>
                    <a:gd name="connsiteX1" fmla="*/ 254807 w 497202"/>
                    <a:gd name="connsiteY1" fmla="*/ 11012 h 143814"/>
                    <a:gd name="connsiteX2" fmla="*/ 497202 w 497202"/>
                    <a:gd name="connsiteY2" fmla="*/ 5493 h 143814"/>
                    <a:gd name="connsiteX3" fmla="*/ 275752 w 497202"/>
                    <a:gd name="connsiteY3" fmla="*/ 141722 h 143814"/>
                    <a:gd name="connsiteX4" fmla="*/ 0 w 497202"/>
                    <a:gd name="connsiteY4" fmla="*/ 87154 h 143814"/>
                    <a:gd name="connsiteX0" fmla="*/ 0 w 497202"/>
                    <a:gd name="connsiteY0" fmla="*/ 81661 h 138321"/>
                    <a:gd name="connsiteX1" fmla="*/ 254807 w 497202"/>
                    <a:gd name="connsiteY1" fmla="*/ 5519 h 138321"/>
                    <a:gd name="connsiteX2" fmla="*/ 497202 w 497202"/>
                    <a:gd name="connsiteY2" fmla="*/ 0 h 138321"/>
                    <a:gd name="connsiteX3" fmla="*/ 275752 w 497202"/>
                    <a:gd name="connsiteY3" fmla="*/ 136229 h 138321"/>
                    <a:gd name="connsiteX4" fmla="*/ 0 w 497202"/>
                    <a:gd name="connsiteY4" fmla="*/ 81661 h 138321"/>
                    <a:gd name="connsiteX0" fmla="*/ 0 w 497202"/>
                    <a:gd name="connsiteY0" fmla="*/ 90553 h 147213"/>
                    <a:gd name="connsiteX1" fmla="*/ 234392 w 497202"/>
                    <a:gd name="connsiteY1" fmla="*/ 2625 h 147213"/>
                    <a:gd name="connsiteX2" fmla="*/ 497202 w 497202"/>
                    <a:gd name="connsiteY2" fmla="*/ 8892 h 147213"/>
                    <a:gd name="connsiteX3" fmla="*/ 275752 w 497202"/>
                    <a:gd name="connsiteY3" fmla="*/ 145121 h 147213"/>
                    <a:gd name="connsiteX4" fmla="*/ 0 w 497202"/>
                    <a:gd name="connsiteY4" fmla="*/ 90553 h 147213"/>
                    <a:gd name="connsiteX0" fmla="*/ 0 w 497202"/>
                    <a:gd name="connsiteY0" fmla="*/ 89155 h 145815"/>
                    <a:gd name="connsiteX1" fmla="*/ 234392 w 497202"/>
                    <a:gd name="connsiteY1" fmla="*/ 1227 h 145815"/>
                    <a:gd name="connsiteX2" fmla="*/ 497202 w 497202"/>
                    <a:gd name="connsiteY2" fmla="*/ 7494 h 145815"/>
                    <a:gd name="connsiteX3" fmla="*/ 275752 w 497202"/>
                    <a:gd name="connsiteY3" fmla="*/ 143723 h 145815"/>
                    <a:gd name="connsiteX4" fmla="*/ 0 w 497202"/>
                    <a:gd name="connsiteY4" fmla="*/ 89155 h 145815"/>
                    <a:gd name="connsiteX0" fmla="*/ 0 w 497202"/>
                    <a:gd name="connsiteY0" fmla="*/ 89155 h 144010"/>
                    <a:gd name="connsiteX1" fmla="*/ 234392 w 497202"/>
                    <a:gd name="connsiteY1" fmla="*/ 1227 h 144010"/>
                    <a:gd name="connsiteX2" fmla="*/ 497202 w 497202"/>
                    <a:gd name="connsiteY2" fmla="*/ 7494 h 144010"/>
                    <a:gd name="connsiteX3" fmla="*/ 275752 w 497202"/>
                    <a:gd name="connsiteY3" fmla="*/ 143723 h 144010"/>
                    <a:gd name="connsiteX4" fmla="*/ 0 w 497202"/>
                    <a:gd name="connsiteY4" fmla="*/ 89155 h 144010"/>
                    <a:gd name="connsiteX0" fmla="*/ 0 w 497202"/>
                    <a:gd name="connsiteY0" fmla="*/ 89155 h 144340"/>
                    <a:gd name="connsiteX1" fmla="*/ 234392 w 497202"/>
                    <a:gd name="connsiteY1" fmla="*/ 1227 h 144340"/>
                    <a:gd name="connsiteX2" fmla="*/ 497202 w 497202"/>
                    <a:gd name="connsiteY2" fmla="*/ 7494 h 144340"/>
                    <a:gd name="connsiteX3" fmla="*/ 275752 w 497202"/>
                    <a:gd name="connsiteY3" fmla="*/ 143723 h 144340"/>
                    <a:gd name="connsiteX4" fmla="*/ 0 w 497202"/>
                    <a:gd name="connsiteY4" fmla="*/ 89155 h 14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7202" h="144340">
                      <a:moveTo>
                        <a:pt x="0" y="89155"/>
                      </a:moveTo>
                      <a:cubicBezTo>
                        <a:pt x="115006" y="5719"/>
                        <a:pt x="142775" y="9785"/>
                        <a:pt x="234392" y="1227"/>
                      </a:cubicBezTo>
                      <a:cubicBezTo>
                        <a:pt x="326009" y="-7331"/>
                        <a:pt x="409558" y="32594"/>
                        <a:pt x="497202" y="7494"/>
                      </a:cubicBezTo>
                      <a:cubicBezTo>
                        <a:pt x="407874" y="140750"/>
                        <a:pt x="360469" y="137013"/>
                        <a:pt x="275752" y="143723"/>
                      </a:cubicBezTo>
                      <a:cubicBezTo>
                        <a:pt x="191035" y="150433"/>
                        <a:pt x="117140" y="100527"/>
                        <a:pt x="0" y="89155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六角形 582">
                  <a:extLst>
                    <a:ext uri="{FF2B5EF4-FFF2-40B4-BE49-F238E27FC236}">
                      <a16:creationId xmlns:a16="http://schemas.microsoft.com/office/drawing/2014/main" id="{069904D1-9058-4D56-B6EE-CDFB5473F347}"/>
                    </a:ext>
                  </a:extLst>
                </p:cNvPr>
                <p:cNvSpPr/>
                <p:nvPr/>
              </p:nvSpPr>
              <p:spPr>
                <a:xfrm>
                  <a:off x="8025929" y="4608376"/>
                  <a:ext cx="45719" cy="71944"/>
                </a:xfrm>
                <a:prstGeom prst="hexagon">
                  <a:avLst>
                    <a:gd name="adj" fmla="val 38081"/>
                    <a:gd name="vf" fmla="val 11547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六角形 583">
                  <a:extLst>
                    <a:ext uri="{FF2B5EF4-FFF2-40B4-BE49-F238E27FC236}">
                      <a16:creationId xmlns:a16="http://schemas.microsoft.com/office/drawing/2014/main" id="{C7AE0050-EC62-4425-A8A8-8EF894C16B43}"/>
                    </a:ext>
                  </a:extLst>
                </p:cNvPr>
                <p:cNvSpPr/>
                <p:nvPr/>
              </p:nvSpPr>
              <p:spPr>
                <a:xfrm>
                  <a:off x="8323585" y="4608376"/>
                  <a:ext cx="45719" cy="71944"/>
                </a:xfrm>
                <a:prstGeom prst="hexagon">
                  <a:avLst>
                    <a:gd name="adj" fmla="val 38081"/>
                    <a:gd name="vf" fmla="val 11547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85" name="グループ化 584">
                  <a:extLst>
                    <a:ext uri="{FF2B5EF4-FFF2-40B4-BE49-F238E27FC236}">
                      <a16:creationId xmlns:a16="http://schemas.microsoft.com/office/drawing/2014/main" id="{190F6537-06B8-4E3E-B646-7B5AF3DE76EA}"/>
                    </a:ext>
                  </a:extLst>
                </p:cNvPr>
                <p:cNvGrpSpPr/>
                <p:nvPr/>
              </p:nvGrpSpPr>
              <p:grpSpPr>
                <a:xfrm>
                  <a:off x="7783130" y="4388771"/>
                  <a:ext cx="30078" cy="238055"/>
                  <a:chOff x="9087343" y="4798219"/>
                  <a:chExt cx="229772" cy="302419"/>
                </a:xfrm>
                <a:pattFill prst="dkUp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</p:grpSpPr>
              <p:sp>
                <p:nvSpPr>
                  <p:cNvPr id="601" name="四角形: 角を丸くする 600">
                    <a:extLst>
                      <a:ext uri="{FF2B5EF4-FFF2-40B4-BE49-F238E27FC236}">
                        <a16:creationId xmlns:a16="http://schemas.microsoft.com/office/drawing/2014/main" id="{290990C8-2A5F-47EB-B047-9F16AEC8089A}"/>
                      </a:ext>
                    </a:extLst>
                  </p:cNvPr>
                  <p:cNvSpPr/>
                  <p:nvPr/>
                </p:nvSpPr>
                <p:spPr>
                  <a:xfrm>
                    <a:off x="9087343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2" name="四角形: 角を丸くする 601">
                    <a:extLst>
                      <a:ext uri="{FF2B5EF4-FFF2-40B4-BE49-F238E27FC236}">
                        <a16:creationId xmlns:a16="http://schemas.microsoft.com/office/drawing/2014/main" id="{A100581C-21B1-4989-9E24-1080927D77AA}"/>
                      </a:ext>
                    </a:extLst>
                  </p:cNvPr>
                  <p:cNvSpPr/>
                  <p:nvPr/>
                </p:nvSpPr>
                <p:spPr>
                  <a:xfrm>
                    <a:off x="9202229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86" name="グループ化 585">
                  <a:extLst>
                    <a:ext uri="{FF2B5EF4-FFF2-40B4-BE49-F238E27FC236}">
                      <a16:creationId xmlns:a16="http://schemas.microsoft.com/office/drawing/2014/main" id="{D9DD768F-D16F-4BF2-91E6-00509EB5CF01}"/>
                    </a:ext>
                  </a:extLst>
                </p:cNvPr>
                <p:cNvGrpSpPr/>
                <p:nvPr/>
              </p:nvGrpSpPr>
              <p:grpSpPr>
                <a:xfrm>
                  <a:off x="7612850" y="4388771"/>
                  <a:ext cx="33957" cy="157035"/>
                  <a:chOff x="9087343" y="4798219"/>
                  <a:chExt cx="229772" cy="302419"/>
                </a:xfrm>
                <a:pattFill prst="dkUp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</p:grpSpPr>
              <p:sp>
                <p:nvSpPr>
                  <p:cNvPr id="599" name="四角形: 角を丸くする 598">
                    <a:extLst>
                      <a:ext uri="{FF2B5EF4-FFF2-40B4-BE49-F238E27FC236}">
                        <a16:creationId xmlns:a16="http://schemas.microsoft.com/office/drawing/2014/main" id="{29FEF5A3-C2EE-4595-8737-C8D0FB43747C}"/>
                      </a:ext>
                    </a:extLst>
                  </p:cNvPr>
                  <p:cNvSpPr/>
                  <p:nvPr/>
                </p:nvSpPr>
                <p:spPr>
                  <a:xfrm>
                    <a:off x="9087343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0" name="四角形: 角を丸くする 599">
                    <a:extLst>
                      <a:ext uri="{FF2B5EF4-FFF2-40B4-BE49-F238E27FC236}">
                        <a16:creationId xmlns:a16="http://schemas.microsoft.com/office/drawing/2014/main" id="{9F1ACF81-1261-4665-89F0-AA1CF3B6881F}"/>
                      </a:ext>
                    </a:extLst>
                  </p:cNvPr>
                  <p:cNvSpPr/>
                  <p:nvPr/>
                </p:nvSpPr>
                <p:spPr>
                  <a:xfrm>
                    <a:off x="9202229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87" name="グループ化 586">
                  <a:extLst>
                    <a:ext uri="{FF2B5EF4-FFF2-40B4-BE49-F238E27FC236}">
                      <a16:creationId xmlns:a16="http://schemas.microsoft.com/office/drawing/2014/main" id="{EE2CEAF0-1E16-4E81-8006-F22DDCB5A82A}"/>
                    </a:ext>
                  </a:extLst>
                </p:cNvPr>
                <p:cNvGrpSpPr/>
                <p:nvPr/>
              </p:nvGrpSpPr>
              <p:grpSpPr>
                <a:xfrm>
                  <a:off x="8761897" y="4388771"/>
                  <a:ext cx="33957" cy="157035"/>
                  <a:chOff x="9087343" y="4798219"/>
                  <a:chExt cx="229772" cy="302419"/>
                </a:xfrm>
                <a:pattFill prst="dkUp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</p:grpSpPr>
              <p:sp>
                <p:nvSpPr>
                  <p:cNvPr id="597" name="四角形: 角を丸くする 596">
                    <a:extLst>
                      <a:ext uri="{FF2B5EF4-FFF2-40B4-BE49-F238E27FC236}">
                        <a16:creationId xmlns:a16="http://schemas.microsoft.com/office/drawing/2014/main" id="{D08EE325-E75B-4343-951C-165E0003FEB9}"/>
                      </a:ext>
                    </a:extLst>
                  </p:cNvPr>
                  <p:cNvSpPr/>
                  <p:nvPr/>
                </p:nvSpPr>
                <p:spPr>
                  <a:xfrm>
                    <a:off x="9087343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8" name="四角形: 角を丸くする 597">
                    <a:extLst>
                      <a:ext uri="{FF2B5EF4-FFF2-40B4-BE49-F238E27FC236}">
                        <a16:creationId xmlns:a16="http://schemas.microsoft.com/office/drawing/2014/main" id="{EF3C1161-2E39-4108-83A3-1F2EFF0FED0A}"/>
                      </a:ext>
                    </a:extLst>
                  </p:cNvPr>
                  <p:cNvSpPr/>
                  <p:nvPr/>
                </p:nvSpPr>
                <p:spPr>
                  <a:xfrm>
                    <a:off x="9202229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88" name="グループ化 587">
                  <a:extLst>
                    <a:ext uri="{FF2B5EF4-FFF2-40B4-BE49-F238E27FC236}">
                      <a16:creationId xmlns:a16="http://schemas.microsoft.com/office/drawing/2014/main" id="{3F53EA3D-F7C1-426D-89AC-2E1EC465EFA5}"/>
                    </a:ext>
                  </a:extLst>
                </p:cNvPr>
                <p:cNvGrpSpPr/>
                <p:nvPr/>
              </p:nvGrpSpPr>
              <p:grpSpPr>
                <a:xfrm>
                  <a:off x="8030692" y="4388771"/>
                  <a:ext cx="30078" cy="238055"/>
                  <a:chOff x="9087343" y="4798219"/>
                  <a:chExt cx="229772" cy="302419"/>
                </a:xfrm>
                <a:pattFill prst="dkUp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</p:grpSpPr>
              <p:sp>
                <p:nvSpPr>
                  <p:cNvPr id="595" name="四角形: 角を丸くする 594">
                    <a:extLst>
                      <a:ext uri="{FF2B5EF4-FFF2-40B4-BE49-F238E27FC236}">
                        <a16:creationId xmlns:a16="http://schemas.microsoft.com/office/drawing/2014/main" id="{03DADE0B-343C-4DF0-8136-8AD6D5B4D2D9}"/>
                      </a:ext>
                    </a:extLst>
                  </p:cNvPr>
                  <p:cNvSpPr/>
                  <p:nvPr/>
                </p:nvSpPr>
                <p:spPr>
                  <a:xfrm>
                    <a:off x="9087343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6" name="四角形: 角を丸くする 595">
                    <a:extLst>
                      <a:ext uri="{FF2B5EF4-FFF2-40B4-BE49-F238E27FC236}">
                        <a16:creationId xmlns:a16="http://schemas.microsoft.com/office/drawing/2014/main" id="{AAB294F2-E363-414E-9969-ED874D7A20AA}"/>
                      </a:ext>
                    </a:extLst>
                  </p:cNvPr>
                  <p:cNvSpPr/>
                  <p:nvPr/>
                </p:nvSpPr>
                <p:spPr>
                  <a:xfrm>
                    <a:off x="9202229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89" name="グループ化 588">
                  <a:extLst>
                    <a:ext uri="{FF2B5EF4-FFF2-40B4-BE49-F238E27FC236}">
                      <a16:creationId xmlns:a16="http://schemas.microsoft.com/office/drawing/2014/main" id="{FD85B7CD-0F4F-47BC-935A-D840E6519EFA}"/>
                    </a:ext>
                  </a:extLst>
                </p:cNvPr>
                <p:cNvGrpSpPr/>
                <p:nvPr/>
              </p:nvGrpSpPr>
              <p:grpSpPr>
                <a:xfrm>
                  <a:off x="8331922" y="4388771"/>
                  <a:ext cx="30078" cy="238055"/>
                  <a:chOff x="9087343" y="4798219"/>
                  <a:chExt cx="229772" cy="302419"/>
                </a:xfrm>
                <a:pattFill prst="dkUp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</p:grpSpPr>
              <p:sp>
                <p:nvSpPr>
                  <p:cNvPr id="593" name="四角形: 角を丸くする 592">
                    <a:extLst>
                      <a:ext uri="{FF2B5EF4-FFF2-40B4-BE49-F238E27FC236}">
                        <a16:creationId xmlns:a16="http://schemas.microsoft.com/office/drawing/2014/main" id="{A1B5F867-8462-44FD-974A-DB72C694C824}"/>
                      </a:ext>
                    </a:extLst>
                  </p:cNvPr>
                  <p:cNvSpPr/>
                  <p:nvPr/>
                </p:nvSpPr>
                <p:spPr>
                  <a:xfrm>
                    <a:off x="9087343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4" name="四角形: 角を丸くする 593">
                    <a:extLst>
                      <a:ext uri="{FF2B5EF4-FFF2-40B4-BE49-F238E27FC236}">
                        <a16:creationId xmlns:a16="http://schemas.microsoft.com/office/drawing/2014/main" id="{E6F8B2D2-2D0A-42CC-A7E0-30D647C28AD9}"/>
                      </a:ext>
                    </a:extLst>
                  </p:cNvPr>
                  <p:cNvSpPr/>
                  <p:nvPr/>
                </p:nvSpPr>
                <p:spPr>
                  <a:xfrm>
                    <a:off x="9202229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61F5338D-DA64-4351-A6E5-320034EBBA1A}"/>
                    </a:ext>
                  </a:extLst>
                </p:cNvPr>
                <p:cNvGrpSpPr/>
                <p:nvPr/>
              </p:nvGrpSpPr>
              <p:grpSpPr>
                <a:xfrm>
                  <a:off x="8602632" y="4395915"/>
                  <a:ext cx="30078" cy="212461"/>
                  <a:chOff x="9087343" y="4798219"/>
                  <a:chExt cx="229772" cy="302419"/>
                </a:xfrm>
                <a:pattFill prst="dkUp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</p:grpSpPr>
              <p:sp>
                <p:nvSpPr>
                  <p:cNvPr id="591" name="四角形: 角を丸くする 590">
                    <a:extLst>
                      <a:ext uri="{FF2B5EF4-FFF2-40B4-BE49-F238E27FC236}">
                        <a16:creationId xmlns:a16="http://schemas.microsoft.com/office/drawing/2014/main" id="{950D5C6A-B262-492C-B75B-F2309D812AD2}"/>
                      </a:ext>
                    </a:extLst>
                  </p:cNvPr>
                  <p:cNvSpPr/>
                  <p:nvPr/>
                </p:nvSpPr>
                <p:spPr>
                  <a:xfrm>
                    <a:off x="9087343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2" name="四角形: 角を丸くする 591">
                    <a:extLst>
                      <a:ext uri="{FF2B5EF4-FFF2-40B4-BE49-F238E27FC236}">
                        <a16:creationId xmlns:a16="http://schemas.microsoft.com/office/drawing/2014/main" id="{816D1662-934E-4F32-80A0-55ACF5B5EF19}"/>
                      </a:ext>
                    </a:extLst>
                  </p:cNvPr>
                  <p:cNvSpPr/>
                  <p:nvPr/>
                </p:nvSpPr>
                <p:spPr>
                  <a:xfrm>
                    <a:off x="9202229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71" name="台形 570">
                <a:extLst>
                  <a:ext uri="{FF2B5EF4-FFF2-40B4-BE49-F238E27FC236}">
                    <a16:creationId xmlns:a16="http://schemas.microsoft.com/office/drawing/2014/main" id="{BC2E9CAF-C5C6-43A9-802C-0E8D7C9D8B65}"/>
                  </a:ext>
                </a:extLst>
              </p:cNvPr>
              <p:cNvSpPr/>
              <p:nvPr/>
            </p:nvSpPr>
            <p:spPr>
              <a:xfrm rot="16353857">
                <a:off x="3934576" y="3579766"/>
                <a:ext cx="127093" cy="142874"/>
              </a:xfrm>
              <a:prstGeom prst="trapezoid">
                <a:avLst/>
              </a:prstGeom>
              <a:pattFill prst="narVert">
                <a:fgClr>
                  <a:srgbClr val="FFC000">
                    <a:lumMod val="40000"/>
                    <a:lumOff val="60000"/>
                  </a:srgb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6B1ED68B-C536-4609-BE97-9FA7C1F4F1EE}"/>
                  </a:ext>
                </a:extLst>
              </p:cNvPr>
              <p:cNvGrpSpPr/>
              <p:nvPr/>
            </p:nvGrpSpPr>
            <p:grpSpPr>
              <a:xfrm rot="785551">
                <a:off x="3917966" y="3594438"/>
                <a:ext cx="45719" cy="102494"/>
                <a:chOff x="3885412" y="3717039"/>
                <a:chExt cx="39286" cy="192065"/>
              </a:xfrm>
            </p:grpSpPr>
            <p:sp>
              <p:nvSpPr>
                <p:cNvPr id="573" name="四角形: 角を丸くする 572">
                  <a:extLst>
                    <a:ext uri="{FF2B5EF4-FFF2-40B4-BE49-F238E27FC236}">
                      <a16:creationId xmlns:a16="http://schemas.microsoft.com/office/drawing/2014/main" id="{82FF7D34-0BAE-4D5B-8830-76DF24731BAA}"/>
                    </a:ext>
                  </a:extLst>
                </p:cNvPr>
                <p:cNvSpPr/>
                <p:nvPr/>
              </p:nvSpPr>
              <p:spPr>
                <a:xfrm>
                  <a:off x="3885412" y="3717039"/>
                  <a:ext cx="19643" cy="192065"/>
                </a:xfrm>
                <a:prstGeom prst="roundRect">
                  <a:avLst>
                    <a:gd name="adj" fmla="val 50000"/>
                  </a:avLst>
                </a:prstGeom>
                <a:pattFill prst="dkUp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四角形: 角を丸くする 573">
                  <a:extLst>
                    <a:ext uri="{FF2B5EF4-FFF2-40B4-BE49-F238E27FC236}">
                      <a16:creationId xmlns:a16="http://schemas.microsoft.com/office/drawing/2014/main" id="{94358618-11F2-479F-99FE-6F79EFC3E1B7}"/>
                    </a:ext>
                  </a:extLst>
                </p:cNvPr>
                <p:cNvSpPr/>
                <p:nvPr/>
              </p:nvSpPr>
              <p:spPr>
                <a:xfrm>
                  <a:off x="3905055" y="3717039"/>
                  <a:ext cx="19643" cy="192065"/>
                </a:xfrm>
                <a:prstGeom prst="roundRect">
                  <a:avLst>
                    <a:gd name="adj" fmla="val 50000"/>
                  </a:avLst>
                </a:prstGeom>
                <a:pattFill prst="dkUp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DF119134-CCEA-48D3-BE9D-FF6E46759BBE}"/>
              </a:ext>
            </a:extLst>
          </p:cNvPr>
          <p:cNvSpPr txBox="1"/>
          <p:nvPr/>
        </p:nvSpPr>
        <p:spPr>
          <a:xfrm>
            <a:off x="5957453" y="3101627"/>
            <a:ext cx="1210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白兎神社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（鳥取市）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66" name="グループ化 665">
            <a:extLst>
              <a:ext uri="{FF2B5EF4-FFF2-40B4-BE49-F238E27FC236}">
                <a16:creationId xmlns:a16="http://schemas.microsoft.com/office/drawing/2014/main" id="{2A243536-B607-4A0C-8922-74C4E26FF8A1}"/>
              </a:ext>
            </a:extLst>
          </p:cNvPr>
          <p:cNvGrpSpPr/>
          <p:nvPr/>
        </p:nvGrpSpPr>
        <p:grpSpPr>
          <a:xfrm>
            <a:off x="7865722" y="3553684"/>
            <a:ext cx="1876425" cy="1149108"/>
            <a:chOff x="976255" y="1570010"/>
            <a:chExt cx="3620707" cy="2217292"/>
          </a:xfrm>
        </p:grpSpPr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27A5EE30-D1B3-475A-9F99-3A4170188AF1}"/>
                </a:ext>
              </a:extLst>
            </p:cNvPr>
            <p:cNvGrpSpPr/>
            <p:nvPr/>
          </p:nvGrpSpPr>
          <p:grpSpPr>
            <a:xfrm>
              <a:off x="1367801" y="1570010"/>
              <a:ext cx="2721120" cy="2217292"/>
              <a:chOff x="1960043" y="2294843"/>
              <a:chExt cx="2130194" cy="156470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683" name="楕円 1020">
                <a:extLst>
                  <a:ext uri="{FF2B5EF4-FFF2-40B4-BE49-F238E27FC236}">
                    <a16:creationId xmlns:a16="http://schemas.microsoft.com/office/drawing/2014/main" id="{7BBB1356-82DB-455A-AC85-7B4AF8C5BDA2}"/>
                  </a:ext>
                </a:extLst>
              </p:cNvPr>
              <p:cNvSpPr/>
              <p:nvPr/>
            </p:nvSpPr>
            <p:spPr>
              <a:xfrm>
                <a:off x="2075434" y="2640705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ysClr val="windowText" lastClr="000000"/>
                  </a:gs>
                  <a:gs pos="100000">
                    <a:sysClr val="windowText" lastClr="000000"/>
                  </a:gs>
                  <a:gs pos="50000">
                    <a:sysClr val="window" lastClr="FFFFFF">
                      <a:lumMod val="6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61698740-346E-4E48-9ACF-CBDEA17520F8}"/>
                  </a:ext>
                </a:extLst>
              </p:cNvPr>
              <p:cNvSpPr/>
              <p:nvPr/>
            </p:nvSpPr>
            <p:spPr>
              <a:xfrm>
                <a:off x="1960043" y="2294843"/>
                <a:ext cx="2130194" cy="1529174"/>
              </a:xfrm>
              <a:prstGeom prst="ellipse">
                <a:avLst/>
              </a:prstGeom>
              <a:gradFill>
                <a:gsLst>
                  <a:gs pos="1000">
                    <a:sysClr val="windowText" lastClr="000000"/>
                  </a:gs>
                  <a:gs pos="5842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68" name="フリーフォーム: 図形 667">
              <a:extLst>
                <a:ext uri="{FF2B5EF4-FFF2-40B4-BE49-F238E27FC236}">
                  <a16:creationId xmlns:a16="http://schemas.microsoft.com/office/drawing/2014/main" id="{01014212-AFB3-49C4-8F19-F2E8DD9438F2}"/>
                </a:ext>
              </a:extLst>
            </p:cNvPr>
            <p:cNvSpPr/>
            <p:nvPr/>
          </p:nvSpPr>
          <p:spPr>
            <a:xfrm rot="10800000">
              <a:off x="976255" y="2064388"/>
              <a:ext cx="3395720" cy="945512"/>
            </a:xfrm>
            <a:custGeom>
              <a:avLst/>
              <a:gdLst>
                <a:gd name="connsiteX0" fmla="*/ 1025021 w 2050042"/>
                <a:gd name="connsiteY0" fmla="*/ 0 h 420896"/>
                <a:gd name="connsiteX1" fmla="*/ 1939447 w 2050042"/>
                <a:gd name="connsiteY1" fmla="*/ 155440 h 420896"/>
                <a:gd name="connsiteX2" fmla="*/ 2050042 w 2050042"/>
                <a:gd name="connsiteY2" fmla="*/ 210448 h 420896"/>
                <a:gd name="connsiteX3" fmla="*/ 1939447 w 2050042"/>
                <a:gd name="connsiteY3" fmla="*/ 265457 h 420896"/>
                <a:gd name="connsiteX4" fmla="*/ 1025021 w 2050042"/>
                <a:gd name="connsiteY4" fmla="*/ 420896 h 420896"/>
                <a:gd name="connsiteX5" fmla="*/ 110596 w 2050042"/>
                <a:gd name="connsiteY5" fmla="*/ 265457 h 420896"/>
                <a:gd name="connsiteX6" fmla="*/ 0 w 2050042"/>
                <a:gd name="connsiteY6" fmla="*/ 210448 h 420896"/>
                <a:gd name="connsiteX7" fmla="*/ 110596 w 2050042"/>
                <a:gd name="connsiteY7" fmla="*/ 155440 h 420896"/>
                <a:gd name="connsiteX8" fmla="*/ 1025021 w 2050042"/>
                <a:gd name="connsiteY8" fmla="*/ 0 h 420896"/>
                <a:gd name="connsiteX0" fmla="*/ 1146941 w 2171962"/>
                <a:gd name="connsiteY0" fmla="*/ 0 h 420896"/>
                <a:gd name="connsiteX1" fmla="*/ 2061367 w 2171962"/>
                <a:gd name="connsiteY1" fmla="*/ 155440 h 420896"/>
                <a:gd name="connsiteX2" fmla="*/ 2171962 w 2171962"/>
                <a:gd name="connsiteY2" fmla="*/ 210448 h 420896"/>
                <a:gd name="connsiteX3" fmla="*/ 2061367 w 2171962"/>
                <a:gd name="connsiteY3" fmla="*/ 265457 h 420896"/>
                <a:gd name="connsiteX4" fmla="*/ 1146941 w 2171962"/>
                <a:gd name="connsiteY4" fmla="*/ 420896 h 420896"/>
                <a:gd name="connsiteX5" fmla="*/ 232516 w 2171962"/>
                <a:gd name="connsiteY5" fmla="*/ 265457 h 420896"/>
                <a:gd name="connsiteX6" fmla="*/ 0 w 2171962"/>
                <a:gd name="connsiteY6" fmla="*/ 103768 h 420896"/>
                <a:gd name="connsiteX7" fmla="*/ 232516 w 2171962"/>
                <a:gd name="connsiteY7" fmla="*/ 155440 h 420896"/>
                <a:gd name="connsiteX8" fmla="*/ 1146941 w 2171962"/>
                <a:gd name="connsiteY8" fmla="*/ 0 h 420896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730"/>
                <a:gd name="connsiteX1" fmla="*/ 2061367 w 2171962"/>
                <a:gd name="connsiteY1" fmla="*/ 155857 h 421730"/>
                <a:gd name="connsiteX2" fmla="*/ 2171962 w 2171962"/>
                <a:gd name="connsiteY2" fmla="*/ 210865 h 421730"/>
                <a:gd name="connsiteX3" fmla="*/ 2061367 w 2171962"/>
                <a:gd name="connsiteY3" fmla="*/ 265874 h 421730"/>
                <a:gd name="connsiteX4" fmla="*/ 1146941 w 2171962"/>
                <a:gd name="connsiteY4" fmla="*/ 421313 h 421730"/>
                <a:gd name="connsiteX5" fmla="*/ 261091 w 2171962"/>
                <a:gd name="connsiteY5" fmla="*/ 294449 h 421730"/>
                <a:gd name="connsiteX6" fmla="*/ 0 w 2171962"/>
                <a:gd name="connsiteY6" fmla="*/ 104185 h 421730"/>
                <a:gd name="connsiteX7" fmla="*/ 254741 w 2171962"/>
                <a:gd name="connsiteY7" fmla="*/ 127282 h 421730"/>
                <a:gd name="connsiteX8" fmla="*/ 1146941 w 2171962"/>
                <a:gd name="connsiteY8" fmla="*/ 417 h 421730"/>
                <a:gd name="connsiteX0" fmla="*/ 1146941 w 2171962"/>
                <a:gd name="connsiteY0" fmla="*/ 417 h 462798"/>
                <a:gd name="connsiteX1" fmla="*/ 2061367 w 2171962"/>
                <a:gd name="connsiteY1" fmla="*/ 155857 h 462798"/>
                <a:gd name="connsiteX2" fmla="*/ 2171962 w 2171962"/>
                <a:gd name="connsiteY2" fmla="*/ 210865 h 462798"/>
                <a:gd name="connsiteX3" fmla="*/ 2061367 w 2171962"/>
                <a:gd name="connsiteY3" fmla="*/ 265874 h 462798"/>
                <a:gd name="connsiteX4" fmla="*/ 1372366 w 2171962"/>
                <a:gd name="connsiteY4" fmla="*/ 462588 h 462798"/>
                <a:gd name="connsiteX5" fmla="*/ 261091 w 2171962"/>
                <a:gd name="connsiteY5" fmla="*/ 294449 h 462798"/>
                <a:gd name="connsiteX6" fmla="*/ 0 w 2171962"/>
                <a:gd name="connsiteY6" fmla="*/ 104185 h 462798"/>
                <a:gd name="connsiteX7" fmla="*/ 254741 w 2171962"/>
                <a:gd name="connsiteY7" fmla="*/ 127282 h 462798"/>
                <a:gd name="connsiteX8" fmla="*/ 1146941 w 2171962"/>
                <a:gd name="connsiteY8" fmla="*/ 417 h 462798"/>
                <a:gd name="connsiteX0" fmla="*/ 1346966 w 2171962"/>
                <a:gd name="connsiteY0" fmla="*/ 218 h 500699"/>
                <a:gd name="connsiteX1" fmla="*/ 2061367 w 2171962"/>
                <a:gd name="connsiteY1" fmla="*/ 193758 h 500699"/>
                <a:gd name="connsiteX2" fmla="*/ 2171962 w 2171962"/>
                <a:gd name="connsiteY2" fmla="*/ 248766 h 500699"/>
                <a:gd name="connsiteX3" fmla="*/ 2061367 w 2171962"/>
                <a:gd name="connsiteY3" fmla="*/ 303775 h 500699"/>
                <a:gd name="connsiteX4" fmla="*/ 1372366 w 2171962"/>
                <a:gd name="connsiteY4" fmla="*/ 500489 h 500699"/>
                <a:gd name="connsiteX5" fmla="*/ 261091 w 2171962"/>
                <a:gd name="connsiteY5" fmla="*/ 332350 h 500699"/>
                <a:gd name="connsiteX6" fmla="*/ 0 w 2171962"/>
                <a:gd name="connsiteY6" fmla="*/ 142086 h 500699"/>
                <a:gd name="connsiteX7" fmla="*/ 254741 w 2171962"/>
                <a:gd name="connsiteY7" fmla="*/ 165183 h 500699"/>
                <a:gd name="connsiteX8" fmla="*/ 1346966 w 2171962"/>
                <a:gd name="connsiteY8" fmla="*/ 218 h 500699"/>
                <a:gd name="connsiteX0" fmla="*/ 1346966 w 2171962"/>
                <a:gd name="connsiteY0" fmla="*/ 218 h 504994"/>
                <a:gd name="connsiteX1" fmla="*/ 2061367 w 2171962"/>
                <a:gd name="connsiteY1" fmla="*/ 193758 h 504994"/>
                <a:gd name="connsiteX2" fmla="*/ 2171962 w 2171962"/>
                <a:gd name="connsiteY2" fmla="*/ 248766 h 504994"/>
                <a:gd name="connsiteX3" fmla="*/ 2061367 w 2171962"/>
                <a:gd name="connsiteY3" fmla="*/ 303775 h 504994"/>
                <a:gd name="connsiteX4" fmla="*/ 1372366 w 2171962"/>
                <a:gd name="connsiteY4" fmla="*/ 500489 h 504994"/>
                <a:gd name="connsiteX5" fmla="*/ 261091 w 2171962"/>
                <a:gd name="connsiteY5" fmla="*/ 332350 h 504994"/>
                <a:gd name="connsiteX6" fmla="*/ 0 w 2171962"/>
                <a:gd name="connsiteY6" fmla="*/ 142086 h 504994"/>
                <a:gd name="connsiteX7" fmla="*/ 254741 w 2171962"/>
                <a:gd name="connsiteY7" fmla="*/ 165183 h 504994"/>
                <a:gd name="connsiteX8" fmla="*/ 1346966 w 2171962"/>
                <a:gd name="connsiteY8" fmla="*/ 218 h 504994"/>
                <a:gd name="connsiteX0" fmla="*/ 1346966 w 2171962"/>
                <a:gd name="connsiteY0" fmla="*/ 218 h 542039"/>
                <a:gd name="connsiteX1" fmla="*/ 2061367 w 2171962"/>
                <a:gd name="connsiteY1" fmla="*/ 193758 h 542039"/>
                <a:gd name="connsiteX2" fmla="*/ 2171962 w 2171962"/>
                <a:gd name="connsiteY2" fmla="*/ 248766 h 542039"/>
                <a:gd name="connsiteX3" fmla="*/ 2061367 w 2171962"/>
                <a:gd name="connsiteY3" fmla="*/ 303775 h 542039"/>
                <a:gd name="connsiteX4" fmla="*/ 1378716 w 2171962"/>
                <a:gd name="connsiteY4" fmla="*/ 538589 h 542039"/>
                <a:gd name="connsiteX5" fmla="*/ 261091 w 2171962"/>
                <a:gd name="connsiteY5" fmla="*/ 332350 h 542039"/>
                <a:gd name="connsiteX6" fmla="*/ 0 w 2171962"/>
                <a:gd name="connsiteY6" fmla="*/ 142086 h 542039"/>
                <a:gd name="connsiteX7" fmla="*/ 254741 w 2171962"/>
                <a:gd name="connsiteY7" fmla="*/ 165183 h 542039"/>
                <a:gd name="connsiteX8" fmla="*/ 1346966 w 2171962"/>
                <a:gd name="connsiteY8" fmla="*/ 218 h 542039"/>
                <a:gd name="connsiteX0" fmla="*/ 1346966 w 2171962"/>
                <a:gd name="connsiteY0" fmla="*/ 12640 h 554461"/>
                <a:gd name="connsiteX1" fmla="*/ 2061367 w 2171962"/>
                <a:gd name="connsiteY1" fmla="*/ 206180 h 554461"/>
                <a:gd name="connsiteX2" fmla="*/ 2171962 w 2171962"/>
                <a:gd name="connsiteY2" fmla="*/ 261188 h 554461"/>
                <a:gd name="connsiteX3" fmla="*/ 2061367 w 2171962"/>
                <a:gd name="connsiteY3" fmla="*/ 316197 h 554461"/>
                <a:gd name="connsiteX4" fmla="*/ 1378716 w 2171962"/>
                <a:gd name="connsiteY4" fmla="*/ 551011 h 554461"/>
                <a:gd name="connsiteX5" fmla="*/ 261091 w 2171962"/>
                <a:gd name="connsiteY5" fmla="*/ 344772 h 554461"/>
                <a:gd name="connsiteX6" fmla="*/ 0 w 2171962"/>
                <a:gd name="connsiteY6" fmla="*/ 154508 h 554461"/>
                <a:gd name="connsiteX7" fmla="*/ 254741 w 2171962"/>
                <a:gd name="connsiteY7" fmla="*/ 177605 h 554461"/>
                <a:gd name="connsiteX8" fmla="*/ 1346966 w 2171962"/>
                <a:gd name="connsiteY8" fmla="*/ 12640 h 554461"/>
                <a:gd name="connsiteX0" fmla="*/ 1346966 w 2171962"/>
                <a:gd name="connsiteY0" fmla="*/ 9166 h 550987"/>
                <a:gd name="connsiteX1" fmla="*/ 2061367 w 2171962"/>
                <a:gd name="connsiteY1" fmla="*/ 202706 h 550987"/>
                <a:gd name="connsiteX2" fmla="*/ 2171962 w 2171962"/>
                <a:gd name="connsiteY2" fmla="*/ 257714 h 550987"/>
                <a:gd name="connsiteX3" fmla="*/ 2061367 w 2171962"/>
                <a:gd name="connsiteY3" fmla="*/ 312723 h 550987"/>
                <a:gd name="connsiteX4" fmla="*/ 1378716 w 2171962"/>
                <a:gd name="connsiteY4" fmla="*/ 547537 h 550987"/>
                <a:gd name="connsiteX5" fmla="*/ 261091 w 2171962"/>
                <a:gd name="connsiteY5" fmla="*/ 341298 h 550987"/>
                <a:gd name="connsiteX6" fmla="*/ 0 w 2171962"/>
                <a:gd name="connsiteY6" fmla="*/ 151034 h 550987"/>
                <a:gd name="connsiteX7" fmla="*/ 254741 w 2171962"/>
                <a:gd name="connsiteY7" fmla="*/ 174131 h 550987"/>
                <a:gd name="connsiteX8" fmla="*/ 1346966 w 2171962"/>
                <a:gd name="connsiteY8" fmla="*/ 9166 h 550987"/>
                <a:gd name="connsiteX0" fmla="*/ 1346966 w 2171962"/>
                <a:gd name="connsiteY0" fmla="*/ 9166 h 551124"/>
                <a:gd name="connsiteX1" fmla="*/ 2061367 w 2171962"/>
                <a:gd name="connsiteY1" fmla="*/ 202706 h 551124"/>
                <a:gd name="connsiteX2" fmla="*/ 2171962 w 2171962"/>
                <a:gd name="connsiteY2" fmla="*/ 257714 h 551124"/>
                <a:gd name="connsiteX3" fmla="*/ 2061367 w 2171962"/>
                <a:gd name="connsiteY3" fmla="*/ 312723 h 551124"/>
                <a:gd name="connsiteX4" fmla="*/ 1378716 w 2171962"/>
                <a:gd name="connsiteY4" fmla="*/ 547537 h 551124"/>
                <a:gd name="connsiteX5" fmla="*/ 261091 w 2171962"/>
                <a:gd name="connsiteY5" fmla="*/ 341298 h 551124"/>
                <a:gd name="connsiteX6" fmla="*/ 0 w 2171962"/>
                <a:gd name="connsiteY6" fmla="*/ 151034 h 551124"/>
                <a:gd name="connsiteX7" fmla="*/ 254741 w 2171962"/>
                <a:gd name="connsiteY7" fmla="*/ 174131 h 551124"/>
                <a:gd name="connsiteX8" fmla="*/ 1346966 w 2171962"/>
                <a:gd name="connsiteY8" fmla="*/ 9166 h 551124"/>
                <a:gd name="connsiteX0" fmla="*/ 1346966 w 2171962"/>
                <a:gd name="connsiteY0" fmla="*/ 9166 h 548174"/>
                <a:gd name="connsiteX1" fmla="*/ 2061367 w 2171962"/>
                <a:gd name="connsiteY1" fmla="*/ 202706 h 548174"/>
                <a:gd name="connsiteX2" fmla="*/ 2171962 w 2171962"/>
                <a:gd name="connsiteY2" fmla="*/ 257714 h 548174"/>
                <a:gd name="connsiteX3" fmla="*/ 2061367 w 2171962"/>
                <a:gd name="connsiteY3" fmla="*/ 312723 h 548174"/>
                <a:gd name="connsiteX4" fmla="*/ 1378716 w 2171962"/>
                <a:gd name="connsiteY4" fmla="*/ 547537 h 548174"/>
                <a:gd name="connsiteX5" fmla="*/ 245216 w 2171962"/>
                <a:gd name="connsiteY5" fmla="*/ 366698 h 548174"/>
                <a:gd name="connsiteX6" fmla="*/ 0 w 2171962"/>
                <a:gd name="connsiteY6" fmla="*/ 151034 h 548174"/>
                <a:gd name="connsiteX7" fmla="*/ 254741 w 2171962"/>
                <a:gd name="connsiteY7" fmla="*/ 174131 h 548174"/>
                <a:gd name="connsiteX8" fmla="*/ 1346966 w 2171962"/>
                <a:gd name="connsiteY8" fmla="*/ 9166 h 548174"/>
                <a:gd name="connsiteX0" fmla="*/ 1346966 w 2171962"/>
                <a:gd name="connsiteY0" fmla="*/ 9166 h 548101"/>
                <a:gd name="connsiteX1" fmla="*/ 2061367 w 2171962"/>
                <a:gd name="connsiteY1" fmla="*/ 202706 h 548101"/>
                <a:gd name="connsiteX2" fmla="*/ 2171962 w 2171962"/>
                <a:gd name="connsiteY2" fmla="*/ 257714 h 548101"/>
                <a:gd name="connsiteX3" fmla="*/ 2061367 w 2171962"/>
                <a:gd name="connsiteY3" fmla="*/ 312723 h 548101"/>
                <a:gd name="connsiteX4" fmla="*/ 1378716 w 2171962"/>
                <a:gd name="connsiteY4" fmla="*/ 547537 h 548101"/>
                <a:gd name="connsiteX5" fmla="*/ 245216 w 2171962"/>
                <a:gd name="connsiteY5" fmla="*/ 366698 h 548101"/>
                <a:gd name="connsiteX6" fmla="*/ 0 w 2171962"/>
                <a:gd name="connsiteY6" fmla="*/ 151034 h 548101"/>
                <a:gd name="connsiteX7" fmla="*/ 254741 w 2171962"/>
                <a:gd name="connsiteY7" fmla="*/ 174131 h 548101"/>
                <a:gd name="connsiteX8" fmla="*/ 1346966 w 2171962"/>
                <a:gd name="connsiteY8" fmla="*/ 9166 h 548101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314837"/>
                <a:gd name="connsiteY0" fmla="*/ 8665 h 547530"/>
                <a:gd name="connsiteX1" fmla="*/ 2108992 w 2314837"/>
                <a:gd name="connsiteY1" fmla="*/ 202205 h 547530"/>
                <a:gd name="connsiteX2" fmla="*/ 2314837 w 2314837"/>
                <a:gd name="connsiteY2" fmla="*/ 257213 h 547530"/>
                <a:gd name="connsiteX3" fmla="*/ 2108992 w 2314837"/>
                <a:gd name="connsiteY3" fmla="*/ 312222 h 547530"/>
                <a:gd name="connsiteX4" fmla="*/ 1426341 w 2314837"/>
                <a:gd name="connsiteY4" fmla="*/ 547036 h 547530"/>
                <a:gd name="connsiteX5" fmla="*/ 292841 w 2314837"/>
                <a:gd name="connsiteY5" fmla="*/ 366197 h 547530"/>
                <a:gd name="connsiteX6" fmla="*/ 0 w 2314837"/>
                <a:gd name="connsiteY6" fmla="*/ 102908 h 547530"/>
                <a:gd name="connsiteX7" fmla="*/ 302366 w 2314837"/>
                <a:gd name="connsiteY7" fmla="*/ 173630 h 547530"/>
                <a:gd name="connsiteX8" fmla="*/ 1394591 w 2314837"/>
                <a:gd name="connsiteY8" fmla="*/ 8665 h 547530"/>
                <a:gd name="connsiteX0" fmla="*/ 1394591 w 2314837"/>
                <a:gd name="connsiteY0" fmla="*/ 8665 h 531714"/>
                <a:gd name="connsiteX1" fmla="*/ 2108992 w 2314837"/>
                <a:gd name="connsiteY1" fmla="*/ 202205 h 531714"/>
                <a:gd name="connsiteX2" fmla="*/ 2314837 w 2314837"/>
                <a:gd name="connsiteY2" fmla="*/ 257213 h 531714"/>
                <a:gd name="connsiteX3" fmla="*/ 2108992 w 2314837"/>
                <a:gd name="connsiteY3" fmla="*/ 312222 h 531714"/>
                <a:gd name="connsiteX4" fmla="*/ 1400941 w 2314837"/>
                <a:gd name="connsiteY4" fmla="*/ 531161 h 531714"/>
                <a:gd name="connsiteX5" fmla="*/ 292841 w 2314837"/>
                <a:gd name="connsiteY5" fmla="*/ 366197 h 531714"/>
                <a:gd name="connsiteX6" fmla="*/ 0 w 2314837"/>
                <a:gd name="connsiteY6" fmla="*/ 102908 h 531714"/>
                <a:gd name="connsiteX7" fmla="*/ 302366 w 2314837"/>
                <a:gd name="connsiteY7" fmla="*/ 173630 h 531714"/>
                <a:gd name="connsiteX8" fmla="*/ 1394591 w 2314837"/>
                <a:gd name="connsiteY8" fmla="*/ 8665 h 531714"/>
                <a:gd name="connsiteX0" fmla="*/ 1394591 w 2314837"/>
                <a:gd name="connsiteY0" fmla="*/ 8665 h 586382"/>
                <a:gd name="connsiteX1" fmla="*/ 2108992 w 2314837"/>
                <a:gd name="connsiteY1" fmla="*/ 202205 h 586382"/>
                <a:gd name="connsiteX2" fmla="*/ 2314837 w 2314837"/>
                <a:gd name="connsiteY2" fmla="*/ 257213 h 586382"/>
                <a:gd name="connsiteX3" fmla="*/ 2108992 w 2314837"/>
                <a:gd name="connsiteY3" fmla="*/ 312222 h 586382"/>
                <a:gd name="connsiteX4" fmla="*/ 1336861 w 2314837"/>
                <a:gd name="connsiteY4" fmla="*/ 585991 h 586382"/>
                <a:gd name="connsiteX5" fmla="*/ 292841 w 2314837"/>
                <a:gd name="connsiteY5" fmla="*/ 366197 h 586382"/>
                <a:gd name="connsiteX6" fmla="*/ 0 w 2314837"/>
                <a:gd name="connsiteY6" fmla="*/ 102908 h 586382"/>
                <a:gd name="connsiteX7" fmla="*/ 302366 w 2314837"/>
                <a:gd name="connsiteY7" fmla="*/ 173630 h 586382"/>
                <a:gd name="connsiteX8" fmla="*/ 1394591 w 2314837"/>
                <a:gd name="connsiteY8" fmla="*/ 8665 h 586382"/>
                <a:gd name="connsiteX0" fmla="*/ 1394591 w 2314837"/>
                <a:gd name="connsiteY0" fmla="*/ 8665 h 587269"/>
                <a:gd name="connsiteX1" fmla="*/ 2108992 w 2314837"/>
                <a:gd name="connsiteY1" fmla="*/ 202205 h 587269"/>
                <a:gd name="connsiteX2" fmla="*/ 2314837 w 2314837"/>
                <a:gd name="connsiteY2" fmla="*/ 257213 h 587269"/>
                <a:gd name="connsiteX3" fmla="*/ 2108992 w 2314837"/>
                <a:gd name="connsiteY3" fmla="*/ 312222 h 587269"/>
                <a:gd name="connsiteX4" fmla="*/ 1336861 w 2314837"/>
                <a:gd name="connsiteY4" fmla="*/ 585991 h 587269"/>
                <a:gd name="connsiteX5" fmla="*/ 352313 w 2314837"/>
                <a:gd name="connsiteY5" fmla="*/ 401651 h 587269"/>
                <a:gd name="connsiteX6" fmla="*/ 0 w 2314837"/>
                <a:gd name="connsiteY6" fmla="*/ 102908 h 587269"/>
                <a:gd name="connsiteX7" fmla="*/ 302366 w 2314837"/>
                <a:gd name="connsiteY7" fmla="*/ 173630 h 587269"/>
                <a:gd name="connsiteX8" fmla="*/ 1394591 w 2314837"/>
                <a:gd name="connsiteY8" fmla="*/ 8665 h 587269"/>
                <a:gd name="connsiteX0" fmla="*/ 1394591 w 2314837"/>
                <a:gd name="connsiteY0" fmla="*/ 8665 h 586614"/>
                <a:gd name="connsiteX1" fmla="*/ 2108992 w 2314837"/>
                <a:gd name="connsiteY1" fmla="*/ 202205 h 586614"/>
                <a:gd name="connsiteX2" fmla="*/ 2314837 w 2314837"/>
                <a:gd name="connsiteY2" fmla="*/ 257213 h 586614"/>
                <a:gd name="connsiteX3" fmla="*/ 2107730 w 2314837"/>
                <a:gd name="connsiteY3" fmla="*/ 341300 h 586614"/>
                <a:gd name="connsiteX4" fmla="*/ 1336861 w 2314837"/>
                <a:gd name="connsiteY4" fmla="*/ 585991 h 586614"/>
                <a:gd name="connsiteX5" fmla="*/ 352313 w 2314837"/>
                <a:gd name="connsiteY5" fmla="*/ 401651 h 586614"/>
                <a:gd name="connsiteX6" fmla="*/ 0 w 2314837"/>
                <a:gd name="connsiteY6" fmla="*/ 102908 h 586614"/>
                <a:gd name="connsiteX7" fmla="*/ 302366 w 2314837"/>
                <a:gd name="connsiteY7" fmla="*/ 173630 h 586614"/>
                <a:gd name="connsiteX8" fmla="*/ 1394591 w 2314837"/>
                <a:gd name="connsiteY8" fmla="*/ 8665 h 586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37" h="586614">
                  <a:moveTo>
                    <a:pt x="1394591" y="8665"/>
                  </a:moveTo>
                  <a:cubicBezTo>
                    <a:pt x="1800470" y="61053"/>
                    <a:pt x="1874970" y="106166"/>
                    <a:pt x="2108992" y="202205"/>
                  </a:cubicBezTo>
                  <a:lnTo>
                    <a:pt x="2314837" y="257213"/>
                  </a:lnTo>
                  <a:lnTo>
                    <a:pt x="2107730" y="341300"/>
                  </a:lnTo>
                  <a:cubicBezTo>
                    <a:pt x="1873708" y="437338"/>
                    <a:pt x="1629431" y="575932"/>
                    <a:pt x="1336861" y="585991"/>
                  </a:cubicBezTo>
                  <a:cubicBezTo>
                    <a:pt x="1044291" y="596050"/>
                    <a:pt x="575123" y="482165"/>
                    <a:pt x="352313" y="401651"/>
                  </a:cubicBezTo>
                  <a:cubicBezTo>
                    <a:pt x="129503" y="321137"/>
                    <a:pt x="99730" y="245704"/>
                    <a:pt x="0" y="102908"/>
                  </a:cubicBezTo>
                  <a:cubicBezTo>
                    <a:pt x="36865" y="109972"/>
                    <a:pt x="69934" y="189337"/>
                    <a:pt x="302366" y="173630"/>
                  </a:cubicBezTo>
                  <a:cubicBezTo>
                    <a:pt x="534798" y="157923"/>
                    <a:pt x="988712" y="-43723"/>
                    <a:pt x="1394591" y="8665"/>
                  </a:cubicBezTo>
                  <a:close/>
                </a:path>
              </a:pathLst>
            </a:custGeom>
            <a:pattFill prst="dkHorz">
              <a:fgClr>
                <a:srgbClr val="339933"/>
              </a:fgClr>
              <a:bgClr>
                <a:srgbClr val="006600"/>
              </a:bgClr>
            </a:patt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9" name="フリーフォーム: 図形 668">
              <a:extLst>
                <a:ext uri="{FF2B5EF4-FFF2-40B4-BE49-F238E27FC236}">
                  <a16:creationId xmlns:a16="http://schemas.microsoft.com/office/drawing/2014/main" id="{F20F845C-A2AE-41EC-A9B4-4432780BFD07}"/>
                </a:ext>
              </a:extLst>
            </p:cNvPr>
            <p:cNvSpPr/>
            <p:nvPr/>
          </p:nvSpPr>
          <p:spPr>
            <a:xfrm rot="12600000">
              <a:off x="1201242" y="2090820"/>
              <a:ext cx="3395720" cy="945512"/>
            </a:xfrm>
            <a:custGeom>
              <a:avLst/>
              <a:gdLst>
                <a:gd name="connsiteX0" fmla="*/ 1025021 w 2050042"/>
                <a:gd name="connsiteY0" fmla="*/ 0 h 420896"/>
                <a:gd name="connsiteX1" fmla="*/ 1939447 w 2050042"/>
                <a:gd name="connsiteY1" fmla="*/ 155440 h 420896"/>
                <a:gd name="connsiteX2" fmla="*/ 2050042 w 2050042"/>
                <a:gd name="connsiteY2" fmla="*/ 210448 h 420896"/>
                <a:gd name="connsiteX3" fmla="*/ 1939447 w 2050042"/>
                <a:gd name="connsiteY3" fmla="*/ 265457 h 420896"/>
                <a:gd name="connsiteX4" fmla="*/ 1025021 w 2050042"/>
                <a:gd name="connsiteY4" fmla="*/ 420896 h 420896"/>
                <a:gd name="connsiteX5" fmla="*/ 110596 w 2050042"/>
                <a:gd name="connsiteY5" fmla="*/ 265457 h 420896"/>
                <a:gd name="connsiteX6" fmla="*/ 0 w 2050042"/>
                <a:gd name="connsiteY6" fmla="*/ 210448 h 420896"/>
                <a:gd name="connsiteX7" fmla="*/ 110596 w 2050042"/>
                <a:gd name="connsiteY7" fmla="*/ 155440 h 420896"/>
                <a:gd name="connsiteX8" fmla="*/ 1025021 w 2050042"/>
                <a:gd name="connsiteY8" fmla="*/ 0 h 420896"/>
                <a:gd name="connsiteX0" fmla="*/ 1146941 w 2171962"/>
                <a:gd name="connsiteY0" fmla="*/ 0 h 420896"/>
                <a:gd name="connsiteX1" fmla="*/ 2061367 w 2171962"/>
                <a:gd name="connsiteY1" fmla="*/ 155440 h 420896"/>
                <a:gd name="connsiteX2" fmla="*/ 2171962 w 2171962"/>
                <a:gd name="connsiteY2" fmla="*/ 210448 h 420896"/>
                <a:gd name="connsiteX3" fmla="*/ 2061367 w 2171962"/>
                <a:gd name="connsiteY3" fmla="*/ 265457 h 420896"/>
                <a:gd name="connsiteX4" fmla="*/ 1146941 w 2171962"/>
                <a:gd name="connsiteY4" fmla="*/ 420896 h 420896"/>
                <a:gd name="connsiteX5" fmla="*/ 232516 w 2171962"/>
                <a:gd name="connsiteY5" fmla="*/ 265457 h 420896"/>
                <a:gd name="connsiteX6" fmla="*/ 0 w 2171962"/>
                <a:gd name="connsiteY6" fmla="*/ 103768 h 420896"/>
                <a:gd name="connsiteX7" fmla="*/ 232516 w 2171962"/>
                <a:gd name="connsiteY7" fmla="*/ 155440 h 420896"/>
                <a:gd name="connsiteX8" fmla="*/ 1146941 w 2171962"/>
                <a:gd name="connsiteY8" fmla="*/ 0 h 420896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730"/>
                <a:gd name="connsiteX1" fmla="*/ 2061367 w 2171962"/>
                <a:gd name="connsiteY1" fmla="*/ 155857 h 421730"/>
                <a:gd name="connsiteX2" fmla="*/ 2171962 w 2171962"/>
                <a:gd name="connsiteY2" fmla="*/ 210865 h 421730"/>
                <a:gd name="connsiteX3" fmla="*/ 2061367 w 2171962"/>
                <a:gd name="connsiteY3" fmla="*/ 265874 h 421730"/>
                <a:gd name="connsiteX4" fmla="*/ 1146941 w 2171962"/>
                <a:gd name="connsiteY4" fmla="*/ 421313 h 421730"/>
                <a:gd name="connsiteX5" fmla="*/ 261091 w 2171962"/>
                <a:gd name="connsiteY5" fmla="*/ 294449 h 421730"/>
                <a:gd name="connsiteX6" fmla="*/ 0 w 2171962"/>
                <a:gd name="connsiteY6" fmla="*/ 104185 h 421730"/>
                <a:gd name="connsiteX7" fmla="*/ 254741 w 2171962"/>
                <a:gd name="connsiteY7" fmla="*/ 127282 h 421730"/>
                <a:gd name="connsiteX8" fmla="*/ 1146941 w 2171962"/>
                <a:gd name="connsiteY8" fmla="*/ 417 h 421730"/>
                <a:gd name="connsiteX0" fmla="*/ 1146941 w 2171962"/>
                <a:gd name="connsiteY0" fmla="*/ 417 h 462798"/>
                <a:gd name="connsiteX1" fmla="*/ 2061367 w 2171962"/>
                <a:gd name="connsiteY1" fmla="*/ 155857 h 462798"/>
                <a:gd name="connsiteX2" fmla="*/ 2171962 w 2171962"/>
                <a:gd name="connsiteY2" fmla="*/ 210865 h 462798"/>
                <a:gd name="connsiteX3" fmla="*/ 2061367 w 2171962"/>
                <a:gd name="connsiteY3" fmla="*/ 265874 h 462798"/>
                <a:gd name="connsiteX4" fmla="*/ 1372366 w 2171962"/>
                <a:gd name="connsiteY4" fmla="*/ 462588 h 462798"/>
                <a:gd name="connsiteX5" fmla="*/ 261091 w 2171962"/>
                <a:gd name="connsiteY5" fmla="*/ 294449 h 462798"/>
                <a:gd name="connsiteX6" fmla="*/ 0 w 2171962"/>
                <a:gd name="connsiteY6" fmla="*/ 104185 h 462798"/>
                <a:gd name="connsiteX7" fmla="*/ 254741 w 2171962"/>
                <a:gd name="connsiteY7" fmla="*/ 127282 h 462798"/>
                <a:gd name="connsiteX8" fmla="*/ 1146941 w 2171962"/>
                <a:gd name="connsiteY8" fmla="*/ 417 h 462798"/>
                <a:gd name="connsiteX0" fmla="*/ 1346966 w 2171962"/>
                <a:gd name="connsiteY0" fmla="*/ 218 h 500699"/>
                <a:gd name="connsiteX1" fmla="*/ 2061367 w 2171962"/>
                <a:gd name="connsiteY1" fmla="*/ 193758 h 500699"/>
                <a:gd name="connsiteX2" fmla="*/ 2171962 w 2171962"/>
                <a:gd name="connsiteY2" fmla="*/ 248766 h 500699"/>
                <a:gd name="connsiteX3" fmla="*/ 2061367 w 2171962"/>
                <a:gd name="connsiteY3" fmla="*/ 303775 h 500699"/>
                <a:gd name="connsiteX4" fmla="*/ 1372366 w 2171962"/>
                <a:gd name="connsiteY4" fmla="*/ 500489 h 500699"/>
                <a:gd name="connsiteX5" fmla="*/ 261091 w 2171962"/>
                <a:gd name="connsiteY5" fmla="*/ 332350 h 500699"/>
                <a:gd name="connsiteX6" fmla="*/ 0 w 2171962"/>
                <a:gd name="connsiteY6" fmla="*/ 142086 h 500699"/>
                <a:gd name="connsiteX7" fmla="*/ 254741 w 2171962"/>
                <a:gd name="connsiteY7" fmla="*/ 165183 h 500699"/>
                <a:gd name="connsiteX8" fmla="*/ 1346966 w 2171962"/>
                <a:gd name="connsiteY8" fmla="*/ 218 h 500699"/>
                <a:gd name="connsiteX0" fmla="*/ 1346966 w 2171962"/>
                <a:gd name="connsiteY0" fmla="*/ 218 h 504994"/>
                <a:gd name="connsiteX1" fmla="*/ 2061367 w 2171962"/>
                <a:gd name="connsiteY1" fmla="*/ 193758 h 504994"/>
                <a:gd name="connsiteX2" fmla="*/ 2171962 w 2171962"/>
                <a:gd name="connsiteY2" fmla="*/ 248766 h 504994"/>
                <a:gd name="connsiteX3" fmla="*/ 2061367 w 2171962"/>
                <a:gd name="connsiteY3" fmla="*/ 303775 h 504994"/>
                <a:gd name="connsiteX4" fmla="*/ 1372366 w 2171962"/>
                <a:gd name="connsiteY4" fmla="*/ 500489 h 504994"/>
                <a:gd name="connsiteX5" fmla="*/ 261091 w 2171962"/>
                <a:gd name="connsiteY5" fmla="*/ 332350 h 504994"/>
                <a:gd name="connsiteX6" fmla="*/ 0 w 2171962"/>
                <a:gd name="connsiteY6" fmla="*/ 142086 h 504994"/>
                <a:gd name="connsiteX7" fmla="*/ 254741 w 2171962"/>
                <a:gd name="connsiteY7" fmla="*/ 165183 h 504994"/>
                <a:gd name="connsiteX8" fmla="*/ 1346966 w 2171962"/>
                <a:gd name="connsiteY8" fmla="*/ 218 h 504994"/>
                <a:gd name="connsiteX0" fmla="*/ 1346966 w 2171962"/>
                <a:gd name="connsiteY0" fmla="*/ 218 h 542039"/>
                <a:gd name="connsiteX1" fmla="*/ 2061367 w 2171962"/>
                <a:gd name="connsiteY1" fmla="*/ 193758 h 542039"/>
                <a:gd name="connsiteX2" fmla="*/ 2171962 w 2171962"/>
                <a:gd name="connsiteY2" fmla="*/ 248766 h 542039"/>
                <a:gd name="connsiteX3" fmla="*/ 2061367 w 2171962"/>
                <a:gd name="connsiteY3" fmla="*/ 303775 h 542039"/>
                <a:gd name="connsiteX4" fmla="*/ 1378716 w 2171962"/>
                <a:gd name="connsiteY4" fmla="*/ 538589 h 542039"/>
                <a:gd name="connsiteX5" fmla="*/ 261091 w 2171962"/>
                <a:gd name="connsiteY5" fmla="*/ 332350 h 542039"/>
                <a:gd name="connsiteX6" fmla="*/ 0 w 2171962"/>
                <a:gd name="connsiteY6" fmla="*/ 142086 h 542039"/>
                <a:gd name="connsiteX7" fmla="*/ 254741 w 2171962"/>
                <a:gd name="connsiteY7" fmla="*/ 165183 h 542039"/>
                <a:gd name="connsiteX8" fmla="*/ 1346966 w 2171962"/>
                <a:gd name="connsiteY8" fmla="*/ 218 h 542039"/>
                <a:gd name="connsiteX0" fmla="*/ 1346966 w 2171962"/>
                <a:gd name="connsiteY0" fmla="*/ 12640 h 554461"/>
                <a:gd name="connsiteX1" fmla="*/ 2061367 w 2171962"/>
                <a:gd name="connsiteY1" fmla="*/ 206180 h 554461"/>
                <a:gd name="connsiteX2" fmla="*/ 2171962 w 2171962"/>
                <a:gd name="connsiteY2" fmla="*/ 261188 h 554461"/>
                <a:gd name="connsiteX3" fmla="*/ 2061367 w 2171962"/>
                <a:gd name="connsiteY3" fmla="*/ 316197 h 554461"/>
                <a:gd name="connsiteX4" fmla="*/ 1378716 w 2171962"/>
                <a:gd name="connsiteY4" fmla="*/ 551011 h 554461"/>
                <a:gd name="connsiteX5" fmla="*/ 261091 w 2171962"/>
                <a:gd name="connsiteY5" fmla="*/ 344772 h 554461"/>
                <a:gd name="connsiteX6" fmla="*/ 0 w 2171962"/>
                <a:gd name="connsiteY6" fmla="*/ 154508 h 554461"/>
                <a:gd name="connsiteX7" fmla="*/ 254741 w 2171962"/>
                <a:gd name="connsiteY7" fmla="*/ 177605 h 554461"/>
                <a:gd name="connsiteX8" fmla="*/ 1346966 w 2171962"/>
                <a:gd name="connsiteY8" fmla="*/ 12640 h 554461"/>
                <a:gd name="connsiteX0" fmla="*/ 1346966 w 2171962"/>
                <a:gd name="connsiteY0" fmla="*/ 9166 h 550987"/>
                <a:gd name="connsiteX1" fmla="*/ 2061367 w 2171962"/>
                <a:gd name="connsiteY1" fmla="*/ 202706 h 550987"/>
                <a:gd name="connsiteX2" fmla="*/ 2171962 w 2171962"/>
                <a:gd name="connsiteY2" fmla="*/ 257714 h 550987"/>
                <a:gd name="connsiteX3" fmla="*/ 2061367 w 2171962"/>
                <a:gd name="connsiteY3" fmla="*/ 312723 h 550987"/>
                <a:gd name="connsiteX4" fmla="*/ 1378716 w 2171962"/>
                <a:gd name="connsiteY4" fmla="*/ 547537 h 550987"/>
                <a:gd name="connsiteX5" fmla="*/ 261091 w 2171962"/>
                <a:gd name="connsiteY5" fmla="*/ 341298 h 550987"/>
                <a:gd name="connsiteX6" fmla="*/ 0 w 2171962"/>
                <a:gd name="connsiteY6" fmla="*/ 151034 h 550987"/>
                <a:gd name="connsiteX7" fmla="*/ 254741 w 2171962"/>
                <a:gd name="connsiteY7" fmla="*/ 174131 h 550987"/>
                <a:gd name="connsiteX8" fmla="*/ 1346966 w 2171962"/>
                <a:gd name="connsiteY8" fmla="*/ 9166 h 550987"/>
                <a:gd name="connsiteX0" fmla="*/ 1346966 w 2171962"/>
                <a:gd name="connsiteY0" fmla="*/ 9166 h 551124"/>
                <a:gd name="connsiteX1" fmla="*/ 2061367 w 2171962"/>
                <a:gd name="connsiteY1" fmla="*/ 202706 h 551124"/>
                <a:gd name="connsiteX2" fmla="*/ 2171962 w 2171962"/>
                <a:gd name="connsiteY2" fmla="*/ 257714 h 551124"/>
                <a:gd name="connsiteX3" fmla="*/ 2061367 w 2171962"/>
                <a:gd name="connsiteY3" fmla="*/ 312723 h 551124"/>
                <a:gd name="connsiteX4" fmla="*/ 1378716 w 2171962"/>
                <a:gd name="connsiteY4" fmla="*/ 547537 h 551124"/>
                <a:gd name="connsiteX5" fmla="*/ 261091 w 2171962"/>
                <a:gd name="connsiteY5" fmla="*/ 341298 h 551124"/>
                <a:gd name="connsiteX6" fmla="*/ 0 w 2171962"/>
                <a:gd name="connsiteY6" fmla="*/ 151034 h 551124"/>
                <a:gd name="connsiteX7" fmla="*/ 254741 w 2171962"/>
                <a:gd name="connsiteY7" fmla="*/ 174131 h 551124"/>
                <a:gd name="connsiteX8" fmla="*/ 1346966 w 2171962"/>
                <a:gd name="connsiteY8" fmla="*/ 9166 h 551124"/>
                <a:gd name="connsiteX0" fmla="*/ 1346966 w 2171962"/>
                <a:gd name="connsiteY0" fmla="*/ 9166 h 548174"/>
                <a:gd name="connsiteX1" fmla="*/ 2061367 w 2171962"/>
                <a:gd name="connsiteY1" fmla="*/ 202706 h 548174"/>
                <a:gd name="connsiteX2" fmla="*/ 2171962 w 2171962"/>
                <a:gd name="connsiteY2" fmla="*/ 257714 h 548174"/>
                <a:gd name="connsiteX3" fmla="*/ 2061367 w 2171962"/>
                <a:gd name="connsiteY3" fmla="*/ 312723 h 548174"/>
                <a:gd name="connsiteX4" fmla="*/ 1378716 w 2171962"/>
                <a:gd name="connsiteY4" fmla="*/ 547537 h 548174"/>
                <a:gd name="connsiteX5" fmla="*/ 245216 w 2171962"/>
                <a:gd name="connsiteY5" fmla="*/ 366698 h 548174"/>
                <a:gd name="connsiteX6" fmla="*/ 0 w 2171962"/>
                <a:gd name="connsiteY6" fmla="*/ 151034 h 548174"/>
                <a:gd name="connsiteX7" fmla="*/ 254741 w 2171962"/>
                <a:gd name="connsiteY7" fmla="*/ 174131 h 548174"/>
                <a:gd name="connsiteX8" fmla="*/ 1346966 w 2171962"/>
                <a:gd name="connsiteY8" fmla="*/ 9166 h 548174"/>
                <a:gd name="connsiteX0" fmla="*/ 1346966 w 2171962"/>
                <a:gd name="connsiteY0" fmla="*/ 9166 h 548101"/>
                <a:gd name="connsiteX1" fmla="*/ 2061367 w 2171962"/>
                <a:gd name="connsiteY1" fmla="*/ 202706 h 548101"/>
                <a:gd name="connsiteX2" fmla="*/ 2171962 w 2171962"/>
                <a:gd name="connsiteY2" fmla="*/ 257714 h 548101"/>
                <a:gd name="connsiteX3" fmla="*/ 2061367 w 2171962"/>
                <a:gd name="connsiteY3" fmla="*/ 312723 h 548101"/>
                <a:gd name="connsiteX4" fmla="*/ 1378716 w 2171962"/>
                <a:gd name="connsiteY4" fmla="*/ 547537 h 548101"/>
                <a:gd name="connsiteX5" fmla="*/ 245216 w 2171962"/>
                <a:gd name="connsiteY5" fmla="*/ 366698 h 548101"/>
                <a:gd name="connsiteX6" fmla="*/ 0 w 2171962"/>
                <a:gd name="connsiteY6" fmla="*/ 151034 h 548101"/>
                <a:gd name="connsiteX7" fmla="*/ 254741 w 2171962"/>
                <a:gd name="connsiteY7" fmla="*/ 174131 h 548101"/>
                <a:gd name="connsiteX8" fmla="*/ 1346966 w 2171962"/>
                <a:gd name="connsiteY8" fmla="*/ 9166 h 548101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314837"/>
                <a:gd name="connsiteY0" fmla="*/ 8665 h 547530"/>
                <a:gd name="connsiteX1" fmla="*/ 2108992 w 2314837"/>
                <a:gd name="connsiteY1" fmla="*/ 202205 h 547530"/>
                <a:gd name="connsiteX2" fmla="*/ 2314837 w 2314837"/>
                <a:gd name="connsiteY2" fmla="*/ 257213 h 547530"/>
                <a:gd name="connsiteX3" fmla="*/ 2108992 w 2314837"/>
                <a:gd name="connsiteY3" fmla="*/ 312222 h 547530"/>
                <a:gd name="connsiteX4" fmla="*/ 1426341 w 2314837"/>
                <a:gd name="connsiteY4" fmla="*/ 547036 h 547530"/>
                <a:gd name="connsiteX5" fmla="*/ 292841 w 2314837"/>
                <a:gd name="connsiteY5" fmla="*/ 366197 h 547530"/>
                <a:gd name="connsiteX6" fmla="*/ 0 w 2314837"/>
                <a:gd name="connsiteY6" fmla="*/ 102908 h 547530"/>
                <a:gd name="connsiteX7" fmla="*/ 302366 w 2314837"/>
                <a:gd name="connsiteY7" fmla="*/ 173630 h 547530"/>
                <a:gd name="connsiteX8" fmla="*/ 1394591 w 2314837"/>
                <a:gd name="connsiteY8" fmla="*/ 8665 h 547530"/>
                <a:gd name="connsiteX0" fmla="*/ 1394591 w 2314837"/>
                <a:gd name="connsiteY0" fmla="*/ 8665 h 531714"/>
                <a:gd name="connsiteX1" fmla="*/ 2108992 w 2314837"/>
                <a:gd name="connsiteY1" fmla="*/ 202205 h 531714"/>
                <a:gd name="connsiteX2" fmla="*/ 2314837 w 2314837"/>
                <a:gd name="connsiteY2" fmla="*/ 257213 h 531714"/>
                <a:gd name="connsiteX3" fmla="*/ 2108992 w 2314837"/>
                <a:gd name="connsiteY3" fmla="*/ 312222 h 531714"/>
                <a:gd name="connsiteX4" fmla="*/ 1400941 w 2314837"/>
                <a:gd name="connsiteY4" fmla="*/ 531161 h 531714"/>
                <a:gd name="connsiteX5" fmla="*/ 292841 w 2314837"/>
                <a:gd name="connsiteY5" fmla="*/ 366197 h 531714"/>
                <a:gd name="connsiteX6" fmla="*/ 0 w 2314837"/>
                <a:gd name="connsiteY6" fmla="*/ 102908 h 531714"/>
                <a:gd name="connsiteX7" fmla="*/ 302366 w 2314837"/>
                <a:gd name="connsiteY7" fmla="*/ 173630 h 531714"/>
                <a:gd name="connsiteX8" fmla="*/ 1394591 w 2314837"/>
                <a:gd name="connsiteY8" fmla="*/ 8665 h 531714"/>
                <a:gd name="connsiteX0" fmla="*/ 1394591 w 2314837"/>
                <a:gd name="connsiteY0" fmla="*/ 8665 h 586382"/>
                <a:gd name="connsiteX1" fmla="*/ 2108992 w 2314837"/>
                <a:gd name="connsiteY1" fmla="*/ 202205 h 586382"/>
                <a:gd name="connsiteX2" fmla="*/ 2314837 w 2314837"/>
                <a:gd name="connsiteY2" fmla="*/ 257213 h 586382"/>
                <a:gd name="connsiteX3" fmla="*/ 2108992 w 2314837"/>
                <a:gd name="connsiteY3" fmla="*/ 312222 h 586382"/>
                <a:gd name="connsiteX4" fmla="*/ 1336861 w 2314837"/>
                <a:gd name="connsiteY4" fmla="*/ 585991 h 586382"/>
                <a:gd name="connsiteX5" fmla="*/ 292841 w 2314837"/>
                <a:gd name="connsiteY5" fmla="*/ 366197 h 586382"/>
                <a:gd name="connsiteX6" fmla="*/ 0 w 2314837"/>
                <a:gd name="connsiteY6" fmla="*/ 102908 h 586382"/>
                <a:gd name="connsiteX7" fmla="*/ 302366 w 2314837"/>
                <a:gd name="connsiteY7" fmla="*/ 173630 h 586382"/>
                <a:gd name="connsiteX8" fmla="*/ 1394591 w 2314837"/>
                <a:gd name="connsiteY8" fmla="*/ 8665 h 586382"/>
                <a:gd name="connsiteX0" fmla="*/ 1394591 w 2314837"/>
                <a:gd name="connsiteY0" fmla="*/ 8665 h 587269"/>
                <a:gd name="connsiteX1" fmla="*/ 2108992 w 2314837"/>
                <a:gd name="connsiteY1" fmla="*/ 202205 h 587269"/>
                <a:gd name="connsiteX2" fmla="*/ 2314837 w 2314837"/>
                <a:gd name="connsiteY2" fmla="*/ 257213 h 587269"/>
                <a:gd name="connsiteX3" fmla="*/ 2108992 w 2314837"/>
                <a:gd name="connsiteY3" fmla="*/ 312222 h 587269"/>
                <a:gd name="connsiteX4" fmla="*/ 1336861 w 2314837"/>
                <a:gd name="connsiteY4" fmla="*/ 585991 h 587269"/>
                <a:gd name="connsiteX5" fmla="*/ 352313 w 2314837"/>
                <a:gd name="connsiteY5" fmla="*/ 401651 h 587269"/>
                <a:gd name="connsiteX6" fmla="*/ 0 w 2314837"/>
                <a:gd name="connsiteY6" fmla="*/ 102908 h 587269"/>
                <a:gd name="connsiteX7" fmla="*/ 302366 w 2314837"/>
                <a:gd name="connsiteY7" fmla="*/ 173630 h 587269"/>
                <a:gd name="connsiteX8" fmla="*/ 1394591 w 2314837"/>
                <a:gd name="connsiteY8" fmla="*/ 8665 h 587269"/>
                <a:gd name="connsiteX0" fmla="*/ 1394591 w 2314837"/>
                <a:gd name="connsiteY0" fmla="*/ 8665 h 586614"/>
                <a:gd name="connsiteX1" fmla="*/ 2108992 w 2314837"/>
                <a:gd name="connsiteY1" fmla="*/ 202205 h 586614"/>
                <a:gd name="connsiteX2" fmla="*/ 2314837 w 2314837"/>
                <a:gd name="connsiteY2" fmla="*/ 257213 h 586614"/>
                <a:gd name="connsiteX3" fmla="*/ 2107730 w 2314837"/>
                <a:gd name="connsiteY3" fmla="*/ 341300 h 586614"/>
                <a:gd name="connsiteX4" fmla="*/ 1336861 w 2314837"/>
                <a:gd name="connsiteY4" fmla="*/ 585991 h 586614"/>
                <a:gd name="connsiteX5" fmla="*/ 352313 w 2314837"/>
                <a:gd name="connsiteY5" fmla="*/ 401651 h 586614"/>
                <a:gd name="connsiteX6" fmla="*/ 0 w 2314837"/>
                <a:gd name="connsiteY6" fmla="*/ 102908 h 586614"/>
                <a:gd name="connsiteX7" fmla="*/ 302366 w 2314837"/>
                <a:gd name="connsiteY7" fmla="*/ 173630 h 586614"/>
                <a:gd name="connsiteX8" fmla="*/ 1394591 w 2314837"/>
                <a:gd name="connsiteY8" fmla="*/ 8665 h 586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37" h="586614">
                  <a:moveTo>
                    <a:pt x="1394591" y="8665"/>
                  </a:moveTo>
                  <a:cubicBezTo>
                    <a:pt x="1800470" y="61053"/>
                    <a:pt x="1874970" y="106166"/>
                    <a:pt x="2108992" y="202205"/>
                  </a:cubicBezTo>
                  <a:lnTo>
                    <a:pt x="2314837" y="257213"/>
                  </a:lnTo>
                  <a:lnTo>
                    <a:pt x="2107730" y="341300"/>
                  </a:lnTo>
                  <a:cubicBezTo>
                    <a:pt x="1873708" y="437338"/>
                    <a:pt x="1629431" y="575932"/>
                    <a:pt x="1336861" y="585991"/>
                  </a:cubicBezTo>
                  <a:cubicBezTo>
                    <a:pt x="1044291" y="596050"/>
                    <a:pt x="575123" y="482165"/>
                    <a:pt x="352313" y="401651"/>
                  </a:cubicBezTo>
                  <a:cubicBezTo>
                    <a:pt x="129503" y="321137"/>
                    <a:pt x="99730" y="245704"/>
                    <a:pt x="0" y="102908"/>
                  </a:cubicBezTo>
                  <a:cubicBezTo>
                    <a:pt x="36865" y="109972"/>
                    <a:pt x="69934" y="189337"/>
                    <a:pt x="302366" y="173630"/>
                  </a:cubicBezTo>
                  <a:cubicBezTo>
                    <a:pt x="534798" y="157923"/>
                    <a:pt x="988712" y="-43723"/>
                    <a:pt x="1394591" y="8665"/>
                  </a:cubicBezTo>
                  <a:close/>
                </a:path>
              </a:pathLst>
            </a:custGeom>
            <a:pattFill prst="wdDnDiag">
              <a:fgClr>
                <a:srgbClr val="339933"/>
              </a:fgClr>
              <a:bgClr>
                <a:srgbClr val="006600"/>
              </a:bgClr>
            </a:patt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70" name="グループ化 669">
              <a:extLst>
                <a:ext uri="{FF2B5EF4-FFF2-40B4-BE49-F238E27FC236}">
                  <a16:creationId xmlns:a16="http://schemas.microsoft.com/office/drawing/2014/main" id="{12003E56-A94D-4918-A8FA-67F55F12D3F7}"/>
                </a:ext>
              </a:extLst>
            </p:cNvPr>
            <p:cNvGrpSpPr/>
            <p:nvPr/>
          </p:nvGrpSpPr>
          <p:grpSpPr>
            <a:xfrm>
              <a:off x="1304535" y="1993167"/>
              <a:ext cx="2791216" cy="1489631"/>
              <a:chOff x="1304535" y="1993167"/>
              <a:chExt cx="2791216" cy="1489631"/>
            </a:xfrm>
          </p:grpSpPr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8B525EEE-BAAA-4550-94D3-7F4E5CA4D598}"/>
                  </a:ext>
                </a:extLst>
              </p:cNvPr>
              <p:cNvGrpSpPr/>
              <p:nvPr/>
            </p:nvGrpSpPr>
            <p:grpSpPr>
              <a:xfrm>
                <a:off x="1304535" y="1993167"/>
                <a:ext cx="1953016" cy="889556"/>
                <a:chOff x="1304534" y="1993167"/>
                <a:chExt cx="2218289" cy="1010382"/>
              </a:xfrm>
            </p:grpSpPr>
            <p:sp>
              <p:nvSpPr>
                <p:cNvPr id="680" name="四角形: 角を丸くする 679">
                  <a:extLst>
                    <a:ext uri="{FF2B5EF4-FFF2-40B4-BE49-F238E27FC236}">
                      <a16:creationId xmlns:a16="http://schemas.microsoft.com/office/drawing/2014/main" id="{C2FCB839-94C2-45D3-869B-F63BF4FAA778}"/>
                    </a:ext>
                  </a:extLst>
                </p:cNvPr>
                <p:cNvSpPr/>
                <p:nvPr/>
              </p:nvSpPr>
              <p:spPr>
                <a:xfrm rot="19800000">
                  <a:off x="1304534" y="1993167"/>
                  <a:ext cx="2218289" cy="588171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ysClr val="window" lastClr="FFFFFF"/>
                    </a:gs>
                    <a:gs pos="100000">
                      <a:srgbClr val="FFC000">
                        <a:lumMod val="20000"/>
                        <a:lumOff val="8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1" name="楕円 680">
                  <a:extLst>
                    <a:ext uri="{FF2B5EF4-FFF2-40B4-BE49-F238E27FC236}">
                      <a16:creationId xmlns:a16="http://schemas.microsoft.com/office/drawing/2014/main" id="{EDCE04F5-13AF-486E-BFA5-B9B5DF0EDBD7}"/>
                    </a:ext>
                  </a:extLst>
                </p:cNvPr>
                <p:cNvSpPr/>
                <p:nvPr/>
              </p:nvSpPr>
              <p:spPr>
                <a:xfrm>
                  <a:off x="1403350" y="2413001"/>
                  <a:ext cx="555626" cy="59054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2" name="楕円 681">
                  <a:extLst>
                    <a:ext uri="{FF2B5EF4-FFF2-40B4-BE49-F238E27FC236}">
                      <a16:creationId xmlns:a16="http://schemas.microsoft.com/office/drawing/2014/main" id="{1F015FDB-B5FF-4BE1-9B7A-8004BA5D5EEA}"/>
                    </a:ext>
                  </a:extLst>
                </p:cNvPr>
                <p:cNvSpPr/>
                <p:nvPr/>
              </p:nvSpPr>
              <p:spPr>
                <a:xfrm>
                  <a:off x="1564099" y="2587625"/>
                  <a:ext cx="204376" cy="234950"/>
                </a:xfrm>
                <a:prstGeom prst="ellipse">
                  <a:avLst/>
                </a:pr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20000"/>
                        <a:lumOff val="8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446A13DE-2A54-40F0-9702-8CE4690EA8F7}"/>
                  </a:ext>
                </a:extLst>
              </p:cNvPr>
              <p:cNvGrpSpPr/>
              <p:nvPr/>
            </p:nvGrpSpPr>
            <p:grpSpPr>
              <a:xfrm>
                <a:off x="1806185" y="2224942"/>
                <a:ext cx="1953016" cy="889556"/>
                <a:chOff x="1304534" y="1993167"/>
                <a:chExt cx="2218289" cy="1010382"/>
              </a:xfrm>
            </p:grpSpPr>
            <p:sp>
              <p:nvSpPr>
                <p:cNvPr id="677" name="四角形: 角を丸くする 676">
                  <a:extLst>
                    <a:ext uri="{FF2B5EF4-FFF2-40B4-BE49-F238E27FC236}">
                      <a16:creationId xmlns:a16="http://schemas.microsoft.com/office/drawing/2014/main" id="{1B609160-4EDF-4F4D-AB34-72FBF0BB96C6}"/>
                    </a:ext>
                  </a:extLst>
                </p:cNvPr>
                <p:cNvSpPr/>
                <p:nvPr/>
              </p:nvSpPr>
              <p:spPr>
                <a:xfrm rot="19800000">
                  <a:off x="1304534" y="1993167"/>
                  <a:ext cx="2218289" cy="588171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ysClr val="window" lastClr="FFFFFF"/>
                    </a:gs>
                    <a:gs pos="100000">
                      <a:srgbClr val="FFC000">
                        <a:lumMod val="20000"/>
                        <a:lumOff val="8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楕円 677">
                  <a:extLst>
                    <a:ext uri="{FF2B5EF4-FFF2-40B4-BE49-F238E27FC236}">
                      <a16:creationId xmlns:a16="http://schemas.microsoft.com/office/drawing/2014/main" id="{C4592195-F01D-493B-8AEF-82D7109EFABB}"/>
                    </a:ext>
                  </a:extLst>
                </p:cNvPr>
                <p:cNvSpPr/>
                <p:nvPr/>
              </p:nvSpPr>
              <p:spPr>
                <a:xfrm>
                  <a:off x="1403350" y="2413001"/>
                  <a:ext cx="555626" cy="59054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9" name="楕円 678">
                  <a:extLst>
                    <a:ext uri="{FF2B5EF4-FFF2-40B4-BE49-F238E27FC236}">
                      <a16:creationId xmlns:a16="http://schemas.microsoft.com/office/drawing/2014/main" id="{7A353AED-79DC-4E16-B8B7-D80314439EB0}"/>
                    </a:ext>
                  </a:extLst>
                </p:cNvPr>
                <p:cNvSpPr/>
                <p:nvPr/>
              </p:nvSpPr>
              <p:spPr>
                <a:xfrm>
                  <a:off x="1564099" y="2587625"/>
                  <a:ext cx="204376" cy="234950"/>
                </a:xfrm>
                <a:prstGeom prst="ellipse">
                  <a:avLst/>
                </a:pr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20000"/>
                        <a:lumOff val="8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3" name="グループ化 672">
                <a:extLst>
                  <a:ext uri="{FF2B5EF4-FFF2-40B4-BE49-F238E27FC236}">
                    <a16:creationId xmlns:a16="http://schemas.microsoft.com/office/drawing/2014/main" id="{A1D6F07F-055D-4F93-A9E6-5EF947EBF25B}"/>
                  </a:ext>
                </a:extLst>
              </p:cNvPr>
              <p:cNvGrpSpPr/>
              <p:nvPr/>
            </p:nvGrpSpPr>
            <p:grpSpPr>
              <a:xfrm>
                <a:off x="2142735" y="2593242"/>
                <a:ext cx="1953016" cy="889556"/>
                <a:chOff x="1304534" y="1993167"/>
                <a:chExt cx="2218289" cy="1010382"/>
              </a:xfrm>
            </p:grpSpPr>
            <p:sp>
              <p:nvSpPr>
                <p:cNvPr id="674" name="四角形: 角を丸くする 673">
                  <a:extLst>
                    <a:ext uri="{FF2B5EF4-FFF2-40B4-BE49-F238E27FC236}">
                      <a16:creationId xmlns:a16="http://schemas.microsoft.com/office/drawing/2014/main" id="{F535A225-247F-4F30-8780-66C2D6C5A024}"/>
                    </a:ext>
                  </a:extLst>
                </p:cNvPr>
                <p:cNvSpPr/>
                <p:nvPr/>
              </p:nvSpPr>
              <p:spPr>
                <a:xfrm rot="19800000">
                  <a:off x="1304534" y="1993167"/>
                  <a:ext cx="2218289" cy="588171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ysClr val="window" lastClr="FFFFFF"/>
                    </a:gs>
                    <a:gs pos="100000">
                      <a:srgbClr val="FFC000">
                        <a:lumMod val="20000"/>
                        <a:lumOff val="8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楕円 674">
                  <a:extLst>
                    <a:ext uri="{FF2B5EF4-FFF2-40B4-BE49-F238E27FC236}">
                      <a16:creationId xmlns:a16="http://schemas.microsoft.com/office/drawing/2014/main" id="{2D599991-B451-49F1-8E1B-F12E64E72354}"/>
                    </a:ext>
                  </a:extLst>
                </p:cNvPr>
                <p:cNvSpPr/>
                <p:nvPr/>
              </p:nvSpPr>
              <p:spPr>
                <a:xfrm>
                  <a:off x="1403350" y="2413001"/>
                  <a:ext cx="555626" cy="59054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楕円 675">
                  <a:extLst>
                    <a:ext uri="{FF2B5EF4-FFF2-40B4-BE49-F238E27FC236}">
                      <a16:creationId xmlns:a16="http://schemas.microsoft.com/office/drawing/2014/main" id="{68A9AA8D-CEAA-4063-A221-44A2B8B3B3E9}"/>
                    </a:ext>
                  </a:extLst>
                </p:cNvPr>
                <p:cNvSpPr/>
                <p:nvPr/>
              </p:nvSpPr>
              <p:spPr>
                <a:xfrm>
                  <a:off x="1564099" y="2587625"/>
                  <a:ext cx="204376" cy="234950"/>
                </a:xfrm>
                <a:prstGeom prst="ellipse">
                  <a:avLst/>
                </a:pr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20000"/>
                        <a:lumOff val="8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685" name="テキスト ボックス 684">
            <a:extLst>
              <a:ext uri="{FF2B5EF4-FFF2-40B4-BE49-F238E27FC236}">
                <a16:creationId xmlns:a16="http://schemas.microsoft.com/office/drawing/2014/main" id="{EFE4B662-AB61-463E-BBBB-830B46658B8C}"/>
              </a:ext>
            </a:extLst>
          </p:cNvPr>
          <p:cNvSpPr txBox="1"/>
          <p:nvPr/>
        </p:nvSpPr>
        <p:spPr>
          <a:xfrm>
            <a:off x="8074398" y="474810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とうふちくわ</a:t>
            </a:r>
          </a:p>
        </p:txBody>
      </p:sp>
      <p:grpSp>
        <p:nvGrpSpPr>
          <p:cNvPr id="686" name="グループ化 685">
            <a:extLst>
              <a:ext uri="{FF2B5EF4-FFF2-40B4-BE49-F238E27FC236}">
                <a16:creationId xmlns:a16="http://schemas.microsoft.com/office/drawing/2014/main" id="{F6486B67-3DF1-4035-BFED-BFD57FFCF560}"/>
              </a:ext>
            </a:extLst>
          </p:cNvPr>
          <p:cNvGrpSpPr/>
          <p:nvPr/>
        </p:nvGrpSpPr>
        <p:grpSpPr>
          <a:xfrm>
            <a:off x="8082553" y="5449985"/>
            <a:ext cx="1405050" cy="1017129"/>
            <a:chOff x="2843948" y="2511639"/>
            <a:chExt cx="2562286" cy="1854863"/>
          </a:xfrm>
        </p:grpSpPr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4C7290E4-7EDD-4BC7-AB06-7EA2CE54DC9B}"/>
                </a:ext>
              </a:extLst>
            </p:cNvPr>
            <p:cNvGrpSpPr/>
            <p:nvPr/>
          </p:nvGrpSpPr>
          <p:grpSpPr>
            <a:xfrm>
              <a:off x="2843948" y="2829803"/>
              <a:ext cx="2562286" cy="1536699"/>
              <a:chOff x="746064" y="1894185"/>
              <a:chExt cx="2562286" cy="1536699"/>
            </a:xfrm>
          </p:grpSpPr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F7527F22-F949-4788-9300-1AB720782BB4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C7D6A0C2-9801-4DCB-B1C7-9570E13CDAD1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CE0FB649-4109-4406-AD4E-25AE7D9D1421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7BF21F65-8895-44C0-A251-EDB6CF8268DB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7F027D52-A148-473D-BC92-F8927449E503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199699A9-B9F4-4A3D-9130-7C6DA28B0B70}"/>
                </a:ext>
              </a:extLst>
            </p:cNvPr>
            <p:cNvGrpSpPr/>
            <p:nvPr/>
          </p:nvGrpSpPr>
          <p:grpSpPr>
            <a:xfrm rot="21254565">
              <a:off x="3645251" y="2511639"/>
              <a:ext cx="959680" cy="961428"/>
              <a:chOff x="1699255" y="4739604"/>
              <a:chExt cx="959680" cy="961428"/>
            </a:xfrm>
          </p:grpSpPr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EA90F486-6E28-41DD-A95F-908CF1EEF520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710" name="楕円 916">
                  <a:extLst>
                    <a:ext uri="{FF2B5EF4-FFF2-40B4-BE49-F238E27FC236}">
                      <a16:creationId xmlns:a16="http://schemas.microsoft.com/office/drawing/2014/main" id="{0A4A46F1-784C-44A6-99C6-35E7446E7BD7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E8546005-F848-47A0-8CCA-1ABB8A89482E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9F54E5C1-CEB2-42A1-819C-E319424E6891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9" name="月 708">
                <a:extLst>
                  <a:ext uri="{FF2B5EF4-FFF2-40B4-BE49-F238E27FC236}">
                    <a16:creationId xmlns:a16="http://schemas.microsoft.com/office/drawing/2014/main" id="{979A10DC-0307-453E-A81A-D7BEC6B6C71C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41D12F13-9FD2-48D6-92E8-403FCA900CCF}"/>
                </a:ext>
              </a:extLst>
            </p:cNvPr>
            <p:cNvGrpSpPr/>
            <p:nvPr/>
          </p:nvGrpSpPr>
          <p:grpSpPr>
            <a:xfrm>
              <a:off x="2954314" y="2761178"/>
              <a:ext cx="959680" cy="961428"/>
              <a:chOff x="1699255" y="4739604"/>
              <a:chExt cx="959680" cy="961428"/>
            </a:xfrm>
          </p:grpSpPr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807259D6-A77C-410D-A0ED-7FC5CDB61824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705" name="楕円 916">
                  <a:extLst>
                    <a:ext uri="{FF2B5EF4-FFF2-40B4-BE49-F238E27FC236}">
                      <a16:creationId xmlns:a16="http://schemas.microsoft.com/office/drawing/2014/main" id="{DEF57ED8-9CA6-4B1E-A5CF-F733928CCB2B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705A679D-EDF4-406F-9FDC-59E1D46B36F9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B06FBB3F-4131-4DF1-9C3B-E3F385FD888E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4" name="月 703">
                <a:extLst>
                  <a:ext uri="{FF2B5EF4-FFF2-40B4-BE49-F238E27FC236}">
                    <a16:creationId xmlns:a16="http://schemas.microsoft.com/office/drawing/2014/main" id="{2CC57A35-99BE-4B8C-B13C-78BEC88B9979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67E29640-EECB-47FB-A150-70FEC50CEC9B}"/>
                </a:ext>
              </a:extLst>
            </p:cNvPr>
            <p:cNvGrpSpPr/>
            <p:nvPr/>
          </p:nvGrpSpPr>
          <p:grpSpPr>
            <a:xfrm>
              <a:off x="4333534" y="2814518"/>
              <a:ext cx="959680" cy="961428"/>
              <a:chOff x="1699255" y="4739604"/>
              <a:chExt cx="959680" cy="961428"/>
            </a:xfrm>
          </p:grpSpPr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91784453-98F5-46F5-B697-16F75955DC70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700" name="楕円 916">
                  <a:extLst>
                    <a:ext uri="{FF2B5EF4-FFF2-40B4-BE49-F238E27FC236}">
                      <a16:creationId xmlns:a16="http://schemas.microsoft.com/office/drawing/2014/main" id="{D3593FC4-ED8A-4BEA-BA0C-D1CDFF60B10C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FD3BF14B-2202-4F98-BF5F-B443D45BF57F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E4694E09-A96F-4453-AEA6-E00BFBEC0942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9" name="月 698">
                <a:extLst>
                  <a:ext uri="{FF2B5EF4-FFF2-40B4-BE49-F238E27FC236}">
                    <a16:creationId xmlns:a16="http://schemas.microsoft.com/office/drawing/2014/main" id="{3B1CD5AF-5020-4C03-9E54-82B08E055F42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4BCE4A91-5128-4756-A817-6705D5A7D18C}"/>
                </a:ext>
              </a:extLst>
            </p:cNvPr>
            <p:cNvGrpSpPr/>
            <p:nvPr/>
          </p:nvGrpSpPr>
          <p:grpSpPr>
            <a:xfrm rot="993066">
              <a:off x="3660209" y="3110005"/>
              <a:ext cx="959680" cy="961428"/>
              <a:chOff x="1699255" y="4739604"/>
              <a:chExt cx="959680" cy="961428"/>
            </a:xfrm>
          </p:grpSpPr>
          <p:grpSp>
            <p:nvGrpSpPr>
              <p:cNvPr id="692" name="グループ化 691">
                <a:extLst>
                  <a:ext uri="{FF2B5EF4-FFF2-40B4-BE49-F238E27FC236}">
                    <a16:creationId xmlns:a16="http://schemas.microsoft.com/office/drawing/2014/main" id="{C5ACDAEA-2568-4461-841D-A6C42AD947EB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695" name="楕円 916">
                  <a:extLst>
                    <a:ext uri="{FF2B5EF4-FFF2-40B4-BE49-F238E27FC236}">
                      <a16:creationId xmlns:a16="http://schemas.microsoft.com/office/drawing/2014/main" id="{926C3BDF-1EE0-492B-9B97-56118701668E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8C2537AB-65DC-4A22-922D-F24691CE879D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CE641FB4-C225-4CF3-A735-4F421FCE99D4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4" name="月 693">
                <a:extLst>
                  <a:ext uri="{FF2B5EF4-FFF2-40B4-BE49-F238E27FC236}">
                    <a16:creationId xmlns:a16="http://schemas.microsoft.com/office/drawing/2014/main" id="{86B8D5D0-3115-4D17-AEC2-C333370E96F8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717" name="テキスト ボックス 716">
            <a:extLst>
              <a:ext uri="{FF2B5EF4-FFF2-40B4-BE49-F238E27FC236}">
                <a16:creationId xmlns:a16="http://schemas.microsoft.com/office/drawing/2014/main" id="{649BD396-95A7-48BC-8ACB-8E1266E9FA2A}"/>
              </a:ext>
            </a:extLst>
          </p:cNvPr>
          <p:cNvSpPr txBox="1"/>
          <p:nvPr/>
        </p:nvSpPr>
        <p:spPr>
          <a:xfrm>
            <a:off x="8484766" y="6464760"/>
            <a:ext cx="595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ナシ</a:t>
            </a:r>
          </a:p>
        </p:txBody>
      </p:sp>
      <p:sp>
        <p:nvSpPr>
          <p:cNvPr id="718" name="テキスト ボックス 717">
            <a:extLst>
              <a:ext uri="{FF2B5EF4-FFF2-40B4-BE49-F238E27FC236}">
                <a16:creationId xmlns:a16="http://schemas.microsoft.com/office/drawing/2014/main" id="{75B189E0-15CF-4ACC-841B-E934A2E8278C}"/>
              </a:ext>
            </a:extLst>
          </p:cNvPr>
          <p:cNvSpPr txBox="1"/>
          <p:nvPr/>
        </p:nvSpPr>
        <p:spPr>
          <a:xfrm rot="20700000">
            <a:off x="2501444" y="492916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砂の美術館とかも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あるよ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テキスト ボックス 514">
            <a:extLst>
              <a:ext uri="{FF2B5EF4-FFF2-40B4-BE49-F238E27FC236}">
                <a16:creationId xmlns:a16="http://schemas.microsoft.com/office/drawing/2014/main" id="{916DD783-5158-4BEB-A59D-AA6E5C9F283A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鳥取砂丘</a:t>
            </a:r>
          </a:p>
        </p:txBody>
      </p:sp>
      <p:sp>
        <p:nvSpPr>
          <p:cNvPr id="516" name="テキスト ボックス 515">
            <a:extLst>
              <a:ext uri="{FF2B5EF4-FFF2-40B4-BE49-F238E27FC236}">
                <a16:creationId xmlns:a16="http://schemas.microsoft.com/office/drawing/2014/main" id="{036C0219-0A8A-4123-9393-D2DDCF587D9D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因幡の白兎</a:t>
            </a:r>
          </a:p>
        </p:txBody>
      </p:sp>
      <p:sp>
        <p:nvSpPr>
          <p:cNvPr id="517" name="テキスト ボックス 516">
            <a:extLst>
              <a:ext uri="{FF2B5EF4-FFF2-40B4-BE49-F238E27FC236}">
                <a16:creationId xmlns:a16="http://schemas.microsoft.com/office/drawing/2014/main" id="{F9CDDFE9-B51F-4539-ADDD-18D389522670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ラクダ</a:t>
            </a:r>
          </a:p>
        </p:txBody>
      </p:sp>
      <p:sp>
        <p:nvSpPr>
          <p:cNvPr id="518" name="テキスト ボックス 517">
            <a:extLst>
              <a:ext uri="{FF2B5EF4-FFF2-40B4-BE49-F238E27FC236}">
                <a16:creationId xmlns:a16="http://schemas.microsoft.com/office/drawing/2014/main" id="{9493CD6B-93CE-4064-89C1-DB713941D908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松葉ガニ</a:t>
            </a:r>
          </a:p>
        </p:txBody>
      </p:sp>
      <p:sp>
        <p:nvSpPr>
          <p:cNvPr id="519" name="テキスト ボックス 518">
            <a:extLst>
              <a:ext uri="{FF2B5EF4-FFF2-40B4-BE49-F238E27FC236}">
                <a16:creationId xmlns:a16="http://schemas.microsoft.com/office/drawing/2014/main" id="{89DC4060-BF7E-4680-ACAD-E9DDC917EF4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ナシ</a:t>
            </a:r>
          </a:p>
        </p:txBody>
      </p:sp>
      <p:sp>
        <p:nvSpPr>
          <p:cNvPr id="520" name="テキスト ボックス 519">
            <a:extLst>
              <a:ext uri="{FF2B5EF4-FFF2-40B4-BE49-F238E27FC236}">
                <a16:creationId xmlns:a16="http://schemas.microsoft.com/office/drawing/2014/main" id="{84592F36-0926-46FB-BDF1-1E38ED9DD2EB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鳥取しゃんしゃん祭</a:t>
            </a:r>
          </a:p>
        </p:txBody>
      </p:sp>
      <p:sp>
        <p:nvSpPr>
          <p:cNvPr id="521" name="テキスト ボックス 520">
            <a:extLst>
              <a:ext uri="{FF2B5EF4-FFF2-40B4-BE49-F238E27FC236}">
                <a16:creationId xmlns:a16="http://schemas.microsoft.com/office/drawing/2014/main" id="{1340DBF2-9571-4AB8-B97F-0A276151FBB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鳥取県と言えば・・・</a:t>
            </a:r>
          </a:p>
        </p:txBody>
      </p:sp>
      <p:grpSp>
        <p:nvGrpSpPr>
          <p:cNvPr id="522" name="グループ化 521">
            <a:extLst>
              <a:ext uri="{FF2B5EF4-FFF2-40B4-BE49-F238E27FC236}">
                <a16:creationId xmlns:a16="http://schemas.microsoft.com/office/drawing/2014/main" id="{9F958575-E30A-4FAF-9F20-4FD1E1D12939}"/>
              </a:ext>
            </a:extLst>
          </p:cNvPr>
          <p:cNvGrpSpPr/>
          <p:nvPr/>
        </p:nvGrpSpPr>
        <p:grpSpPr>
          <a:xfrm>
            <a:off x="6649995" y="1267565"/>
            <a:ext cx="2562286" cy="1854863"/>
            <a:chOff x="2843948" y="2511639"/>
            <a:chExt cx="2562286" cy="1854863"/>
          </a:xfrm>
        </p:grpSpPr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E7DC4B7D-FEAD-4B1F-8F7B-C541126A626D}"/>
                </a:ext>
              </a:extLst>
            </p:cNvPr>
            <p:cNvGrpSpPr/>
            <p:nvPr/>
          </p:nvGrpSpPr>
          <p:grpSpPr>
            <a:xfrm>
              <a:off x="2843948" y="2829803"/>
              <a:ext cx="2562286" cy="1536699"/>
              <a:chOff x="746064" y="1894185"/>
              <a:chExt cx="2562286" cy="1536699"/>
            </a:xfrm>
          </p:grpSpPr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DBC92A20-4ADB-47D4-A494-BCBEA1A862C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96A10A4D-A80E-4DDB-BB31-44A8189152CE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2" name="楕円 551">
                  <a:extLst>
                    <a:ext uri="{FF2B5EF4-FFF2-40B4-BE49-F238E27FC236}">
                      <a16:creationId xmlns:a16="http://schemas.microsoft.com/office/drawing/2014/main" id="{2F7905BD-BF99-4A1D-9B32-1E4F767E2240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1FFC0655-C5FE-4744-9BD3-D408B83675E8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368A3D9B-C15F-47EE-B327-82E5E3F50DB3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4827440B-3091-4AEB-AB2C-9795F0072C43}"/>
                </a:ext>
              </a:extLst>
            </p:cNvPr>
            <p:cNvGrpSpPr/>
            <p:nvPr/>
          </p:nvGrpSpPr>
          <p:grpSpPr>
            <a:xfrm rot="21254565">
              <a:off x="3645251" y="2511639"/>
              <a:ext cx="959680" cy="961428"/>
              <a:chOff x="1699255" y="4739604"/>
              <a:chExt cx="959680" cy="961428"/>
            </a:xfrm>
          </p:grpSpPr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8AD4905A-7E0B-4D2F-A6EA-3CCC524B5CDE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546" name="楕円 916">
                  <a:extLst>
                    <a:ext uri="{FF2B5EF4-FFF2-40B4-BE49-F238E27FC236}">
                      <a16:creationId xmlns:a16="http://schemas.microsoft.com/office/drawing/2014/main" id="{759C8654-1A8F-40E9-B7BD-6E6A72144010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06FF14F4-AEC0-426A-88ED-DB49663B5085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93A67BF6-2F6F-4E0F-BAA1-1D98C71930D7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5" name="月 544">
                <a:extLst>
                  <a:ext uri="{FF2B5EF4-FFF2-40B4-BE49-F238E27FC236}">
                    <a16:creationId xmlns:a16="http://schemas.microsoft.com/office/drawing/2014/main" id="{BB26AFF8-B2B2-402A-826E-B88B1494448B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0D66425E-9E8C-4D2A-A24F-2FAB79C58373}"/>
                </a:ext>
              </a:extLst>
            </p:cNvPr>
            <p:cNvGrpSpPr/>
            <p:nvPr/>
          </p:nvGrpSpPr>
          <p:grpSpPr>
            <a:xfrm>
              <a:off x="2954314" y="2761178"/>
              <a:ext cx="959680" cy="961428"/>
              <a:chOff x="1699255" y="4739604"/>
              <a:chExt cx="959680" cy="961428"/>
            </a:xfrm>
          </p:grpSpPr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A02ABE22-C3EE-4E69-AEF7-414AA0035CF8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541" name="楕円 916">
                  <a:extLst>
                    <a:ext uri="{FF2B5EF4-FFF2-40B4-BE49-F238E27FC236}">
                      <a16:creationId xmlns:a16="http://schemas.microsoft.com/office/drawing/2014/main" id="{3E134974-1607-4DAC-B659-458F4887A5B7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0613A233-DFCD-4C2E-9A9A-4528CD1B3AE2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ECC82509-F6DF-460E-9796-4BB5319318A1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0" name="月 539">
                <a:extLst>
                  <a:ext uri="{FF2B5EF4-FFF2-40B4-BE49-F238E27FC236}">
                    <a16:creationId xmlns:a16="http://schemas.microsoft.com/office/drawing/2014/main" id="{B15E7689-EA00-4A54-B521-8CEB50D3920E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E6B0210E-34E2-4C56-AE1A-2AE16CCF2A1B}"/>
                </a:ext>
              </a:extLst>
            </p:cNvPr>
            <p:cNvGrpSpPr/>
            <p:nvPr/>
          </p:nvGrpSpPr>
          <p:grpSpPr>
            <a:xfrm>
              <a:off x="4333534" y="2814518"/>
              <a:ext cx="959680" cy="961428"/>
              <a:chOff x="1699255" y="4739604"/>
              <a:chExt cx="959680" cy="961428"/>
            </a:xfrm>
          </p:grpSpPr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697EF6C5-BA7F-411C-89B2-1A96EAA631EA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536" name="楕円 916">
                  <a:extLst>
                    <a:ext uri="{FF2B5EF4-FFF2-40B4-BE49-F238E27FC236}">
                      <a16:creationId xmlns:a16="http://schemas.microsoft.com/office/drawing/2014/main" id="{C363EFB7-01BC-4CD2-B348-D17066E94DC6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D781F7DB-95A9-4225-855F-45ED52E860BA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C65BDF2F-B636-4409-BEA2-04415B9E3016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月 534">
                <a:extLst>
                  <a:ext uri="{FF2B5EF4-FFF2-40B4-BE49-F238E27FC236}">
                    <a16:creationId xmlns:a16="http://schemas.microsoft.com/office/drawing/2014/main" id="{714DDFC4-B2EA-4801-97CB-53E3A1711A3D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19AA1DE9-6F37-41C8-AB7D-E99D2948486C}"/>
                </a:ext>
              </a:extLst>
            </p:cNvPr>
            <p:cNvGrpSpPr/>
            <p:nvPr/>
          </p:nvGrpSpPr>
          <p:grpSpPr>
            <a:xfrm rot="993066">
              <a:off x="3660209" y="3110005"/>
              <a:ext cx="959680" cy="961428"/>
              <a:chOff x="1699255" y="4739604"/>
              <a:chExt cx="959680" cy="961428"/>
            </a:xfrm>
          </p:grpSpPr>
          <p:grpSp>
            <p:nvGrpSpPr>
              <p:cNvPr id="528" name="グループ化 527">
                <a:extLst>
                  <a:ext uri="{FF2B5EF4-FFF2-40B4-BE49-F238E27FC236}">
                    <a16:creationId xmlns:a16="http://schemas.microsoft.com/office/drawing/2014/main" id="{F2375B46-F228-4149-8108-87AD0A85529E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531" name="楕円 916">
                  <a:extLst>
                    <a:ext uri="{FF2B5EF4-FFF2-40B4-BE49-F238E27FC236}">
                      <a16:creationId xmlns:a16="http://schemas.microsoft.com/office/drawing/2014/main" id="{A707E321-878A-4694-8ACF-EBE5348B92A7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91B5A9BF-D13D-43D6-9E0D-974A3E8132EF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D9E1F1CA-79F1-41D5-B272-C422247F83A4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月 529">
                <a:extLst>
                  <a:ext uri="{FF2B5EF4-FFF2-40B4-BE49-F238E27FC236}">
                    <a16:creationId xmlns:a16="http://schemas.microsoft.com/office/drawing/2014/main" id="{1C576CEC-5295-4D2F-8CDC-33483EC8B95D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53" name="グループ化 552">
            <a:extLst>
              <a:ext uri="{FF2B5EF4-FFF2-40B4-BE49-F238E27FC236}">
                <a16:creationId xmlns:a16="http://schemas.microsoft.com/office/drawing/2014/main" id="{C0512F3C-7C01-477A-9ECD-5C5C77A0C142}"/>
              </a:ext>
            </a:extLst>
          </p:cNvPr>
          <p:cNvGrpSpPr/>
          <p:nvPr/>
        </p:nvGrpSpPr>
        <p:grpSpPr>
          <a:xfrm>
            <a:off x="798444" y="997933"/>
            <a:ext cx="2367450" cy="2377696"/>
            <a:chOff x="2153029" y="105626"/>
            <a:chExt cx="3462169" cy="3477152"/>
          </a:xfrm>
        </p:grpSpPr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8337F72A-C8C8-44C8-953B-4F996F12862F}"/>
                </a:ext>
              </a:extLst>
            </p:cNvPr>
            <p:cNvGrpSpPr/>
            <p:nvPr/>
          </p:nvGrpSpPr>
          <p:grpSpPr>
            <a:xfrm>
              <a:off x="2153029" y="105626"/>
              <a:ext cx="3462169" cy="3477152"/>
              <a:chOff x="645412" y="1585914"/>
              <a:chExt cx="3462169" cy="3477152"/>
            </a:xfrm>
          </p:grpSpPr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E7A3A414-945B-4A28-B48E-BF7A9B383DC1}"/>
                  </a:ext>
                </a:extLst>
              </p:cNvPr>
              <p:cNvSpPr/>
              <p:nvPr/>
            </p:nvSpPr>
            <p:spPr>
              <a:xfrm>
                <a:off x="650080" y="1585914"/>
                <a:ext cx="3455195" cy="3477152"/>
              </a:xfrm>
              <a:prstGeom prst="ellipse">
                <a:avLst/>
              </a:prstGeom>
              <a:gradFill>
                <a:gsLst>
                  <a:gs pos="0">
                    <a:srgbClr val="0070C0"/>
                  </a:gs>
                  <a:gs pos="40000">
                    <a:srgbClr val="00B0F0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004294CD-F1AA-4888-AD5D-51568DEAD1EB}"/>
                  </a:ext>
                </a:extLst>
              </p:cNvPr>
              <p:cNvSpPr/>
              <p:nvPr/>
            </p:nvSpPr>
            <p:spPr>
              <a:xfrm>
                <a:off x="650943" y="3355133"/>
                <a:ext cx="3338523" cy="1707933"/>
              </a:xfrm>
              <a:custGeom>
                <a:avLst/>
                <a:gdLst>
                  <a:gd name="connsiteX0" fmla="*/ 302562 w 3338523"/>
                  <a:gd name="connsiteY0" fmla="*/ 0 h 1707933"/>
                  <a:gd name="connsiteX1" fmla="*/ 3314895 w 3338523"/>
                  <a:gd name="connsiteY1" fmla="*/ 583440 h 1707933"/>
                  <a:gd name="connsiteX2" fmla="*/ 3338523 w 3338523"/>
                  <a:gd name="connsiteY2" fmla="*/ 599403 h 1707933"/>
                  <a:gd name="connsiteX3" fmla="*/ 3319089 w 3338523"/>
                  <a:gd name="connsiteY3" fmla="*/ 652501 h 1707933"/>
                  <a:gd name="connsiteX4" fmla="*/ 1726811 w 3338523"/>
                  <a:gd name="connsiteY4" fmla="*/ 1707933 h 1707933"/>
                  <a:gd name="connsiteX5" fmla="*/ 7654 w 3338523"/>
                  <a:gd name="connsiteY5" fmla="*/ 156540 h 1707933"/>
                  <a:gd name="connsiteX6" fmla="*/ 0 w 3338523"/>
                  <a:gd name="connsiteY6" fmla="*/ 4972 h 1707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38523" h="1707933">
                    <a:moveTo>
                      <a:pt x="302562" y="0"/>
                    </a:moveTo>
                    <a:cubicBezTo>
                      <a:pt x="1603327" y="0"/>
                      <a:pt x="2734770" y="235917"/>
                      <a:pt x="3314895" y="583440"/>
                    </a:cubicBezTo>
                    <a:lnTo>
                      <a:pt x="3338523" y="599403"/>
                    </a:lnTo>
                    <a:lnTo>
                      <a:pt x="3319089" y="652501"/>
                    </a:lnTo>
                    <a:cubicBezTo>
                      <a:pt x="3056753" y="1272734"/>
                      <a:pt x="2442605" y="1707933"/>
                      <a:pt x="1726811" y="1707933"/>
                    </a:cubicBezTo>
                    <a:cubicBezTo>
                      <a:pt x="832069" y="1707933"/>
                      <a:pt x="96149" y="1027935"/>
                      <a:pt x="7654" y="156540"/>
                    </a:cubicBezTo>
                    <a:lnTo>
                      <a:pt x="0" y="4972"/>
                    </a:lnTo>
                    <a:close/>
                  </a:path>
                </a:pathLst>
              </a:custGeom>
              <a:pattFill prst="smConfetti">
                <a:fgClr>
                  <a:srgbClr val="FFC000">
                    <a:lumMod val="40000"/>
                    <a:lumOff val="60000"/>
                  </a:srgbClr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AF75C999-2AD8-4C37-999E-FEABE7EDB8EE}"/>
                  </a:ext>
                </a:extLst>
              </p:cNvPr>
              <p:cNvSpPr/>
              <p:nvPr/>
            </p:nvSpPr>
            <p:spPr>
              <a:xfrm>
                <a:off x="645412" y="3351894"/>
                <a:ext cx="3338523" cy="1707933"/>
              </a:xfrm>
              <a:custGeom>
                <a:avLst/>
                <a:gdLst>
                  <a:gd name="connsiteX0" fmla="*/ 302562 w 3338523"/>
                  <a:gd name="connsiteY0" fmla="*/ 0 h 1707933"/>
                  <a:gd name="connsiteX1" fmla="*/ 3314895 w 3338523"/>
                  <a:gd name="connsiteY1" fmla="*/ 583440 h 1707933"/>
                  <a:gd name="connsiteX2" fmla="*/ 3338523 w 3338523"/>
                  <a:gd name="connsiteY2" fmla="*/ 599403 h 1707933"/>
                  <a:gd name="connsiteX3" fmla="*/ 3319089 w 3338523"/>
                  <a:gd name="connsiteY3" fmla="*/ 652501 h 1707933"/>
                  <a:gd name="connsiteX4" fmla="*/ 1726811 w 3338523"/>
                  <a:gd name="connsiteY4" fmla="*/ 1707933 h 1707933"/>
                  <a:gd name="connsiteX5" fmla="*/ 7654 w 3338523"/>
                  <a:gd name="connsiteY5" fmla="*/ 156540 h 1707933"/>
                  <a:gd name="connsiteX6" fmla="*/ 0 w 3338523"/>
                  <a:gd name="connsiteY6" fmla="*/ 4972 h 1707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38523" h="1707933">
                    <a:moveTo>
                      <a:pt x="302562" y="0"/>
                    </a:moveTo>
                    <a:cubicBezTo>
                      <a:pt x="1603327" y="0"/>
                      <a:pt x="2734770" y="235917"/>
                      <a:pt x="3314895" y="583440"/>
                    </a:cubicBezTo>
                    <a:lnTo>
                      <a:pt x="3338523" y="599403"/>
                    </a:lnTo>
                    <a:lnTo>
                      <a:pt x="3319089" y="652501"/>
                    </a:lnTo>
                    <a:cubicBezTo>
                      <a:pt x="3056753" y="1272734"/>
                      <a:pt x="2442605" y="1707933"/>
                      <a:pt x="1726811" y="1707933"/>
                    </a:cubicBezTo>
                    <a:cubicBezTo>
                      <a:pt x="832069" y="1707933"/>
                      <a:pt x="96149" y="1027935"/>
                      <a:pt x="7654" y="156540"/>
                    </a:cubicBezTo>
                    <a:lnTo>
                      <a:pt x="0" y="4972"/>
                    </a:lnTo>
                    <a:close/>
                  </a:path>
                </a:pathLst>
              </a:custGeom>
              <a:gradFill>
                <a:gsLst>
                  <a:gs pos="0">
                    <a:srgbClr val="ED7D31">
                      <a:lumMod val="75000"/>
                      <a:alpha val="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B8725176-1086-44A1-A665-8E72AB2C308D}"/>
                  </a:ext>
                </a:extLst>
              </p:cNvPr>
              <p:cNvSpPr/>
              <p:nvPr/>
            </p:nvSpPr>
            <p:spPr>
              <a:xfrm>
                <a:off x="750298" y="3006599"/>
                <a:ext cx="3357283" cy="2056467"/>
              </a:xfrm>
              <a:custGeom>
                <a:avLst/>
                <a:gdLst>
                  <a:gd name="connsiteX0" fmla="*/ 3325209 w 3357283"/>
                  <a:gd name="connsiteY0" fmla="*/ 0 h 2056467"/>
                  <a:gd name="connsiteX1" fmla="*/ 3348362 w 3357283"/>
                  <a:gd name="connsiteY1" fmla="*/ 151702 h 2056467"/>
                  <a:gd name="connsiteX2" fmla="*/ 3357283 w 3357283"/>
                  <a:gd name="connsiteY2" fmla="*/ 328388 h 2056467"/>
                  <a:gd name="connsiteX3" fmla="*/ 1629204 w 3357283"/>
                  <a:gd name="connsiteY3" fmla="*/ 2056467 h 2056467"/>
                  <a:gd name="connsiteX4" fmla="*/ 36926 w 3357283"/>
                  <a:gd name="connsiteY4" fmla="*/ 1001035 h 2056467"/>
                  <a:gd name="connsiteX5" fmla="*/ 0 w 3357283"/>
                  <a:gd name="connsiteY5" fmla="*/ 900144 h 2056467"/>
                  <a:gd name="connsiteX6" fmla="*/ 61079 w 3357283"/>
                  <a:gd name="connsiteY6" fmla="*/ 871080 h 2056467"/>
                  <a:gd name="connsiteX7" fmla="*/ 3022610 w 3357283"/>
                  <a:gd name="connsiteY7" fmla="*/ 59846 h 2056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57283" h="2056467">
                    <a:moveTo>
                      <a:pt x="3325209" y="0"/>
                    </a:moveTo>
                    <a:lnTo>
                      <a:pt x="3348362" y="151702"/>
                    </a:lnTo>
                    <a:cubicBezTo>
                      <a:pt x="3354261" y="209795"/>
                      <a:pt x="3357283" y="268739"/>
                      <a:pt x="3357283" y="328388"/>
                    </a:cubicBezTo>
                    <a:cubicBezTo>
                      <a:pt x="3357283" y="1282780"/>
                      <a:pt x="2583596" y="2056467"/>
                      <a:pt x="1629204" y="2056467"/>
                    </a:cubicBezTo>
                    <a:cubicBezTo>
                      <a:pt x="913410" y="2056467"/>
                      <a:pt x="299263" y="1621268"/>
                      <a:pt x="36926" y="1001035"/>
                    </a:cubicBezTo>
                    <a:lnTo>
                      <a:pt x="0" y="900144"/>
                    </a:lnTo>
                    <a:lnTo>
                      <a:pt x="61079" y="871080"/>
                    </a:lnTo>
                    <a:cubicBezTo>
                      <a:pt x="640826" y="618278"/>
                      <a:pt x="1568632" y="353262"/>
                      <a:pt x="3022610" y="59846"/>
                    </a:cubicBezTo>
                    <a:close/>
                  </a:path>
                </a:pathLst>
              </a:custGeom>
              <a:pattFill prst="lgConfetti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AEFD45FF-BA01-4D7B-AAEF-24B1A56B51BE}"/>
                  </a:ext>
                </a:extLst>
              </p:cNvPr>
              <p:cNvSpPr/>
              <p:nvPr/>
            </p:nvSpPr>
            <p:spPr>
              <a:xfrm>
                <a:off x="744767" y="3003360"/>
                <a:ext cx="3357283" cy="2056467"/>
              </a:xfrm>
              <a:custGeom>
                <a:avLst/>
                <a:gdLst>
                  <a:gd name="connsiteX0" fmla="*/ 3325209 w 3357283"/>
                  <a:gd name="connsiteY0" fmla="*/ 0 h 2056467"/>
                  <a:gd name="connsiteX1" fmla="*/ 3348362 w 3357283"/>
                  <a:gd name="connsiteY1" fmla="*/ 151702 h 2056467"/>
                  <a:gd name="connsiteX2" fmla="*/ 3357283 w 3357283"/>
                  <a:gd name="connsiteY2" fmla="*/ 328388 h 2056467"/>
                  <a:gd name="connsiteX3" fmla="*/ 1629204 w 3357283"/>
                  <a:gd name="connsiteY3" fmla="*/ 2056467 h 2056467"/>
                  <a:gd name="connsiteX4" fmla="*/ 36926 w 3357283"/>
                  <a:gd name="connsiteY4" fmla="*/ 1001035 h 2056467"/>
                  <a:gd name="connsiteX5" fmla="*/ 0 w 3357283"/>
                  <a:gd name="connsiteY5" fmla="*/ 900144 h 2056467"/>
                  <a:gd name="connsiteX6" fmla="*/ 61079 w 3357283"/>
                  <a:gd name="connsiteY6" fmla="*/ 871080 h 2056467"/>
                  <a:gd name="connsiteX7" fmla="*/ 3022610 w 3357283"/>
                  <a:gd name="connsiteY7" fmla="*/ 59846 h 2056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57283" h="2056467">
                    <a:moveTo>
                      <a:pt x="3325209" y="0"/>
                    </a:moveTo>
                    <a:lnTo>
                      <a:pt x="3348362" y="151702"/>
                    </a:lnTo>
                    <a:cubicBezTo>
                      <a:pt x="3354261" y="209795"/>
                      <a:pt x="3357283" y="268739"/>
                      <a:pt x="3357283" y="328388"/>
                    </a:cubicBezTo>
                    <a:cubicBezTo>
                      <a:pt x="3357283" y="1282780"/>
                      <a:pt x="2583596" y="2056467"/>
                      <a:pt x="1629204" y="2056467"/>
                    </a:cubicBezTo>
                    <a:cubicBezTo>
                      <a:pt x="913410" y="2056467"/>
                      <a:pt x="299263" y="1621268"/>
                      <a:pt x="36926" y="1001035"/>
                    </a:cubicBezTo>
                    <a:lnTo>
                      <a:pt x="0" y="900144"/>
                    </a:lnTo>
                    <a:lnTo>
                      <a:pt x="61079" y="871080"/>
                    </a:lnTo>
                    <a:cubicBezTo>
                      <a:pt x="640826" y="618278"/>
                      <a:pt x="1568632" y="353262"/>
                      <a:pt x="3022610" y="59846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60000"/>
                    </a:sysClr>
                  </a:gs>
                  <a:gs pos="100000">
                    <a:srgbClr val="ED7D31">
                      <a:lumMod val="75000"/>
                      <a:alpha val="5000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C8DAAE2E-A273-48FB-9094-CE8D10F83659}"/>
                </a:ext>
              </a:extLst>
            </p:cNvPr>
            <p:cNvSpPr/>
            <p:nvPr/>
          </p:nvSpPr>
          <p:spPr>
            <a:xfrm>
              <a:off x="4363592" y="1569403"/>
              <a:ext cx="391066" cy="437807"/>
            </a:xfrm>
            <a:custGeom>
              <a:avLst/>
              <a:gdLst>
                <a:gd name="connsiteX0" fmla="*/ 930288 w 1843423"/>
                <a:gd name="connsiteY0" fmla="*/ 324564 h 1978591"/>
                <a:gd name="connsiteX1" fmla="*/ 777888 w 1843423"/>
                <a:gd name="connsiteY1" fmla="*/ 448389 h 1978591"/>
                <a:gd name="connsiteX2" fmla="*/ 708038 w 1843423"/>
                <a:gd name="connsiteY2" fmla="*/ 575389 h 1978591"/>
                <a:gd name="connsiteX3" fmla="*/ 565163 w 1843423"/>
                <a:gd name="connsiteY3" fmla="*/ 613489 h 1978591"/>
                <a:gd name="connsiteX4" fmla="*/ 476263 w 1843423"/>
                <a:gd name="connsiteY4" fmla="*/ 543639 h 1978591"/>
                <a:gd name="connsiteX5" fmla="*/ 425463 w 1843423"/>
                <a:gd name="connsiteY5" fmla="*/ 356314 h 1978591"/>
                <a:gd name="connsiteX6" fmla="*/ 390538 w 1843423"/>
                <a:gd name="connsiteY6" fmla="*/ 172164 h 1978591"/>
                <a:gd name="connsiteX7" fmla="*/ 371488 w 1843423"/>
                <a:gd name="connsiteY7" fmla="*/ 86439 h 1978591"/>
                <a:gd name="connsiteX8" fmla="*/ 406413 w 1843423"/>
                <a:gd name="connsiteY8" fmla="*/ 26114 h 1978591"/>
                <a:gd name="connsiteX9" fmla="*/ 381013 w 1843423"/>
                <a:gd name="connsiteY9" fmla="*/ 714 h 1978591"/>
                <a:gd name="connsiteX10" fmla="*/ 342913 w 1843423"/>
                <a:gd name="connsiteY10" fmla="*/ 51514 h 1978591"/>
                <a:gd name="connsiteX11" fmla="*/ 244488 w 1843423"/>
                <a:gd name="connsiteY11" fmla="*/ 22939 h 1978591"/>
                <a:gd name="connsiteX12" fmla="*/ 174638 w 1843423"/>
                <a:gd name="connsiteY12" fmla="*/ 54689 h 1978591"/>
                <a:gd name="connsiteX13" fmla="*/ 88913 w 1843423"/>
                <a:gd name="connsiteY13" fmla="*/ 57864 h 1978591"/>
                <a:gd name="connsiteX14" fmla="*/ 31763 w 1843423"/>
                <a:gd name="connsiteY14" fmla="*/ 83264 h 1978591"/>
                <a:gd name="connsiteX15" fmla="*/ 13 w 1843423"/>
                <a:gd name="connsiteY15" fmla="*/ 188039 h 1978591"/>
                <a:gd name="connsiteX16" fmla="*/ 28588 w 1843423"/>
                <a:gd name="connsiteY16" fmla="*/ 232489 h 1978591"/>
                <a:gd name="connsiteX17" fmla="*/ 85738 w 1843423"/>
                <a:gd name="connsiteY17" fmla="*/ 213439 h 1978591"/>
                <a:gd name="connsiteX18" fmla="*/ 168288 w 1843423"/>
                <a:gd name="connsiteY18" fmla="*/ 254714 h 1978591"/>
                <a:gd name="connsiteX19" fmla="*/ 263538 w 1843423"/>
                <a:gd name="connsiteY19" fmla="*/ 464264 h 1978591"/>
                <a:gd name="connsiteX20" fmla="*/ 365138 w 1843423"/>
                <a:gd name="connsiteY20" fmla="*/ 791289 h 1978591"/>
                <a:gd name="connsiteX21" fmla="*/ 723913 w 1843423"/>
                <a:gd name="connsiteY21" fmla="*/ 943689 h 1978591"/>
                <a:gd name="connsiteX22" fmla="*/ 752488 w 1843423"/>
                <a:gd name="connsiteY22" fmla="*/ 1026239 h 1978591"/>
                <a:gd name="connsiteX23" fmla="*/ 774713 w 1843423"/>
                <a:gd name="connsiteY23" fmla="*/ 1099264 h 1978591"/>
                <a:gd name="connsiteX24" fmla="*/ 584213 w 1843423"/>
                <a:gd name="connsiteY24" fmla="*/ 1880314 h 1978591"/>
                <a:gd name="connsiteX25" fmla="*/ 565163 w 1843423"/>
                <a:gd name="connsiteY25" fmla="*/ 1950164 h 1978591"/>
                <a:gd name="connsiteX26" fmla="*/ 619138 w 1843423"/>
                <a:gd name="connsiteY26" fmla="*/ 1962864 h 1978591"/>
                <a:gd name="connsiteX27" fmla="*/ 657238 w 1843423"/>
                <a:gd name="connsiteY27" fmla="*/ 1956514 h 1978591"/>
                <a:gd name="connsiteX28" fmla="*/ 647713 w 1843423"/>
                <a:gd name="connsiteY28" fmla="*/ 1889839 h 1978591"/>
                <a:gd name="connsiteX29" fmla="*/ 835038 w 1843423"/>
                <a:gd name="connsiteY29" fmla="*/ 1238964 h 1978591"/>
                <a:gd name="connsiteX30" fmla="*/ 882663 w 1843423"/>
                <a:gd name="connsiteY30" fmla="*/ 1835864 h 1978591"/>
                <a:gd name="connsiteX31" fmla="*/ 882663 w 1843423"/>
                <a:gd name="connsiteY31" fmla="*/ 1966039 h 1978591"/>
                <a:gd name="connsiteX32" fmla="*/ 939813 w 1843423"/>
                <a:gd name="connsiteY32" fmla="*/ 1972389 h 1978591"/>
                <a:gd name="connsiteX33" fmla="*/ 968388 w 1843423"/>
                <a:gd name="connsiteY33" fmla="*/ 1956514 h 1978591"/>
                <a:gd name="connsiteX34" fmla="*/ 949338 w 1843423"/>
                <a:gd name="connsiteY34" fmla="*/ 1873964 h 1978591"/>
                <a:gd name="connsiteX35" fmla="*/ 949338 w 1843423"/>
                <a:gd name="connsiteY35" fmla="*/ 1527889 h 1978591"/>
                <a:gd name="connsiteX36" fmla="*/ 955688 w 1843423"/>
                <a:gd name="connsiteY36" fmla="*/ 1416764 h 1978591"/>
                <a:gd name="connsiteX37" fmla="*/ 958863 w 1843423"/>
                <a:gd name="connsiteY37" fmla="*/ 1029414 h 1978591"/>
                <a:gd name="connsiteX38" fmla="*/ 1193813 w 1843423"/>
                <a:gd name="connsiteY38" fmla="*/ 1070689 h 1978591"/>
                <a:gd name="connsiteX39" fmla="*/ 1422413 w 1843423"/>
                <a:gd name="connsiteY39" fmla="*/ 997664 h 1978591"/>
                <a:gd name="connsiteX40" fmla="*/ 1489088 w 1843423"/>
                <a:gd name="connsiteY40" fmla="*/ 1311989 h 1978591"/>
                <a:gd name="connsiteX41" fmla="*/ 1527188 w 1843423"/>
                <a:gd name="connsiteY41" fmla="*/ 1480264 h 1978591"/>
                <a:gd name="connsiteX42" fmla="*/ 1454163 w 1843423"/>
                <a:gd name="connsiteY42" fmla="*/ 1740614 h 1978591"/>
                <a:gd name="connsiteX43" fmla="*/ 1393838 w 1843423"/>
                <a:gd name="connsiteY43" fmla="*/ 1893014 h 1978591"/>
                <a:gd name="connsiteX44" fmla="*/ 1352563 w 1843423"/>
                <a:gd name="connsiteY44" fmla="*/ 1956514 h 1978591"/>
                <a:gd name="connsiteX45" fmla="*/ 1441463 w 1843423"/>
                <a:gd name="connsiteY45" fmla="*/ 1956514 h 1978591"/>
                <a:gd name="connsiteX46" fmla="*/ 1476388 w 1843423"/>
                <a:gd name="connsiteY46" fmla="*/ 1921589 h 1978591"/>
                <a:gd name="connsiteX47" fmla="*/ 1606563 w 1843423"/>
                <a:gd name="connsiteY47" fmla="*/ 1543764 h 1978591"/>
                <a:gd name="connsiteX48" fmla="*/ 1609738 w 1843423"/>
                <a:gd name="connsiteY48" fmla="*/ 1496139 h 1978591"/>
                <a:gd name="connsiteX49" fmla="*/ 1635138 w 1843423"/>
                <a:gd name="connsiteY49" fmla="*/ 1223089 h 1978591"/>
                <a:gd name="connsiteX50" fmla="*/ 1749438 w 1843423"/>
                <a:gd name="connsiteY50" fmla="*/ 1458039 h 1978591"/>
                <a:gd name="connsiteX51" fmla="*/ 1743088 w 1843423"/>
                <a:gd name="connsiteY51" fmla="*/ 1699339 h 1978591"/>
                <a:gd name="connsiteX52" fmla="*/ 1746263 w 1843423"/>
                <a:gd name="connsiteY52" fmla="*/ 1896189 h 1978591"/>
                <a:gd name="connsiteX53" fmla="*/ 1717688 w 1843423"/>
                <a:gd name="connsiteY53" fmla="*/ 1956514 h 1978591"/>
                <a:gd name="connsiteX54" fmla="*/ 1809763 w 1843423"/>
                <a:gd name="connsiteY54" fmla="*/ 1956514 h 1978591"/>
                <a:gd name="connsiteX55" fmla="*/ 1812938 w 1843423"/>
                <a:gd name="connsiteY55" fmla="*/ 1870789 h 1978591"/>
                <a:gd name="connsiteX56" fmla="*/ 1825638 w 1843423"/>
                <a:gd name="connsiteY56" fmla="*/ 1470739 h 1978591"/>
                <a:gd name="connsiteX57" fmla="*/ 1841513 w 1843423"/>
                <a:gd name="connsiteY57" fmla="*/ 1397714 h 1978591"/>
                <a:gd name="connsiteX58" fmla="*/ 1778013 w 1843423"/>
                <a:gd name="connsiteY58" fmla="*/ 1251664 h 1978591"/>
                <a:gd name="connsiteX59" fmla="*/ 1666888 w 1843423"/>
                <a:gd name="connsiteY59" fmla="*/ 915114 h 1978591"/>
                <a:gd name="connsiteX60" fmla="*/ 1666888 w 1843423"/>
                <a:gd name="connsiteY60" fmla="*/ 781764 h 1978591"/>
                <a:gd name="connsiteX61" fmla="*/ 1635138 w 1843423"/>
                <a:gd name="connsiteY61" fmla="*/ 667464 h 1978591"/>
                <a:gd name="connsiteX62" fmla="*/ 1698638 w 1843423"/>
                <a:gd name="connsiteY62" fmla="*/ 769064 h 1978591"/>
                <a:gd name="connsiteX63" fmla="*/ 1752613 w 1843423"/>
                <a:gd name="connsiteY63" fmla="*/ 902414 h 1978591"/>
                <a:gd name="connsiteX64" fmla="*/ 1762138 w 1843423"/>
                <a:gd name="connsiteY64" fmla="*/ 1010364 h 1978591"/>
                <a:gd name="connsiteX65" fmla="*/ 1768488 w 1843423"/>
                <a:gd name="connsiteY65" fmla="*/ 1092914 h 1978591"/>
                <a:gd name="connsiteX66" fmla="*/ 1809763 w 1843423"/>
                <a:gd name="connsiteY66" fmla="*/ 1162764 h 1978591"/>
                <a:gd name="connsiteX67" fmla="*/ 1816113 w 1843423"/>
                <a:gd name="connsiteY67" fmla="*/ 1086564 h 1978591"/>
                <a:gd name="connsiteX68" fmla="*/ 1793888 w 1843423"/>
                <a:gd name="connsiteY68" fmla="*/ 981789 h 1978591"/>
                <a:gd name="connsiteX69" fmla="*/ 1774838 w 1843423"/>
                <a:gd name="connsiteY69" fmla="*/ 823039 h 1978591"/>
                <a:gd name="connsiteX70" fmla="*/ 1692288 w 1843423"/>
                <a:gd name="connsiteY70" fmla="*/ 642064 h 1978591"/>
                <a:gd name="connsiteX71" fmla="*/ 1606563 w 1843423"/>
                <a:gd name="connsiteY71" fmla="*/ 515064 h 1978591"/>
                <a:gd name="connsiteX72" fmla="*/ 1508138 w 1843423"/>
                <a:gd name="connsiteY72" fmla="*/ 372189 h 1978591"/>
                <a:gd name="connsiteX73" fmla="*/ 1463688 w 1843423"/>
                <a:gd name="connsiteY73" fmla="*/ 340439 h 1978591"/>
                <a:gd name="connsiteX74" fmla="*/ 1368438 w 1843423"/>
                <a:gd name="connsiteY74" fmla="*/ 264239 h 1978591"/>
                <a:gd name="connsiteX75" fmla="*/ 1333513 w 1843423"/>
                <a:gd name="connsiteY75" fmla="*/ 222964 h 1978591"/>
                <a:gd name="connsiteX76" fmla="*/ 1187463 w 1843423"/>
                <a:gd name="connsiteY76" fmla="*/ 226139 h 1978591"/>
                <a:gd name="connsiteX77" fmla="*/ 930288 w 1843423"/>
                <a:gd name="connsiteY77" fmla="*/ 324564 h 197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1843423" h="1978591">
                  <a:moveTo>
                    <a:pt x="930288" y="324564"/>
                  </a:moveTo>
                  <a:cubicBezTo>
                    <a:pt x="862025" y="361606"/>
                    <a:pt x="814930" y="406585"/>
                    <a:pt x="777888" y="448389"/>
                  </a:cubicBezTo>
                  <a:cubicBezTo>
                    <a:pt x="740846" y="490193"/>
                    <a:pt x="743492" y="547872"/>
                    <a:pt x="708038" y="575389"/>
                  </a:cubicBezTo>
                  <a:cubicBezTo>
                    <a:pt x="672584" y="602906"/>
                    <a:pt x="603792" y="618781"/>
                    <a:pt x="565163" y="613489"/>
                  </a:cubicBezTo>
                  <a:cubicBezTo>
                    <a:pt x="526534" y="608197"/>
                    <a:pt x="499546" y="586501"/>
                    <a:pt x="476263" y="543639"/>
                  </a:cubicBezTo>
                  <a:cubicBezTo>
                    <a:pt x="452980" y="500777"/>
                    <a:pt x="439750" y="418226"/>
                    <a:pt x="425463" y="356314"/>
                  </a:cubicBezTo>
                  <a:cubicBezTo>
                    <a:pt x="411176" y="294402"/>
                    <a:pt x="399534" y="217143"/>
                    <a:pt x="390538" y="172164"/>
                  </a:cubicBezTo>
                  <a:cubicBezTo>
                    <a:pt x="381542" y="127185"/>
                    <a:pt x="368842" y="110781"/>
                    <a:pt x="371488" y="86439"/>
                  </a:cubicBezTo>
                  <a:cubicBezTo>
                    <a:pt x="374134" y="62097"/>
                    <a:pt x="404826" y="40401"/>
                    <a:pt x="406413" y="26114"/>
                  </a:cubicBezTo>
                  <a:cubicBezTo>
                    <a:pt x="408000" y="11827"/>
                    <a:pt x="391596" y="-3519"/>
                    <a:pt x="381013" y="714"/>
                  </a:cubicBezTo>
                  <a:cubicBezTo>
                    <a:pt x="370430" y="4947"/>
                    <a:pt x="365667" y="47810"/>
                    <a:pt x="342913" y="51514"/>
                  </a:cubicBezTo>
                  <a:cubicBezTo>
                    <a:pt x="320159" y="55218"/>
                    <a:pt x="272534" y="22410"/>
                    <a:pt x="244488" y="22939"/>
                  </a:cubicBezTo>
                  <a:cubicBezTo>
                    <a:pt x="216442" y="23468"/>
                    <a:pt x="200567" y="48868"/>
                    <a:pt x="174638" y="54689"/>
                  </a:cubicBezTo>
                  <a:cubicBezTo>
                    <a:pt x="148709" y="60510"/>
                    <a:pt x="112725" y="53102"/>
                    <a:pt x="88913" y="57864"/>
                  </a:cubicBezTo>
                  <a:cubicBezTo>
                    <a:pt x="65101" y="62626"/>
                    <a:pt x="46580" y="61568"/>
                    <a:pt x="31763" y="83264"/>
                  </a:cubicBezTo>
                  <a:cubicBezTo>
                    <a:pt x="16946" y="104960"/>
                    <a:pt x="542" y="163168"/>
                    <a:pt x="13" y="188039"/>
                  </a:cubicBezTo>
                  <a:cubicBezTo>
                    <a:pt x="-516" y="212910"/>
                    <a:pt x="14301" y="228256"/>
                    <a:pt x="28588" y="232489"/>
                  </a:cubicBezTo>
                  <a:cubicBezTo>
                    <a:pt x="42875" y="236722"/>
                    <a:pt x="62455" y="209735"/>
                    <a:pt x="85738" y="213439"/>
                  </a:cubicBezTo>
                  <a:cubicBezTo>
                    <a:pt x="109021" y="217143"/>
                    <a:pt x="138655" y="212910"/>
                    <a:pt x="168288" y="254714"/>
                  </a:cubicBezTo>
                  <a:cubicBezTo>
                    <a:pt x="197921" y="296518"/>
                    <a:pt x="230730" y="374835"/>
                    <a:pt x="263538" y="464264"/>
                  </a:cubicBezTo>
                  <a:cubicBezTo>
                    <a:pt x="296346" y="553693"/>
                    <a:pt x="288409" y="711385"/>
                    <a:pt x="365138" y="791289"/>
                  </a:cubicBezTo>
                  <a:cubicBezTo>
                    <a:pt x="441867" y="871193"/>
                    <a:pt x="659355" y="904531"/>
                    <a:pt x="723913" y="943689"/>
                  </a:cubicBezTo>
                  <a:cubicBezTo>
                    <a:pt x="788471" y="982847"/>
                    <a:pt x="744021" y="1000310"/>
                    <a:pt x="752488" y="1026239"/>
                  </a:cubicBezTo>
                  <a:cubicBezTo>
                    <a:pt x="760955" y="1052168"/>
                    <a:pt x="802759" y="956918"/>
                    <a:pt x="774713" y="1099264"/>
                  </a:cubicBezTo>
                  <a:cubicBezTo>
                    <a:pt x="746667" y="1241610"/>
                    <a:pt x="619138" y="1738497"/>
                    <a:pt x="584213" y="1880314"/>
                  </a:cubicBezTo>
                  <a:cubicBezTo>
                    <a:pt x="549288" y="2022131"/>
                    <a:pt x="559342" y="1936406"/>
                    <a:pt x="565163" y="1950164"/>
                  </a:cubicBezTo>
                  <a:cubicBezTo>
                    <a:pt x="570984" y="1963922"/>
                    <a:pt x="603792" y="1961806"/>
                    <a:pt x="619138" y="1962864"/>
                  </a:cubicBezTo>
                  <a:cubicBezTo>
                    <a:pt x="634484" y="1963922"/>
                    <a:pt x="652476" y="1968685"/>
                    <a:pt x="657238" y="1956514"/>
                  </a:cubicBezTo>
                  <a:cubicBezTo>
                    <a:pt x="662000" y="1944343"/>
                    <a:pt x="618080" y="2009431"/>
                    <a:pt x="647713" y="1889839"/>
                  </a:cubicBezTo>
                  <a:cubicBezTo>
                    <a:pt x="677346" y="1770247"/>
                    <a:pt x="795880" y="1247960"/>
                    <a:pt x="835038" y="1238964"/>
                  </a:cubicBezTo>
                  <a:cubicBezTo>
                    <a:pt x="874196" y="1229968"/>
                    <a:pt x="874726" y="1714685"/>
                    <a:pt x="882663" y="1835864"/>
                  </a:cubicBezTo>
                  <a:cubicBezTo>
                    <a:pt x="890600" y="1957043"/>
                    <a:pt x="873138" y="1943285"/>
                    <a:pt x="882663" y="1966039"/>
                  </a:cubicBezTo>
                  <a:cubicBezTo>
                    <a:pt x="892188" y="1988793"/>
                    <a:pt x="925526" y="1973976"/>
                    <a:pt x="939813" y="1972389"/>
                  </a:cubicBezTo>
                  <a:cubicBezTo>
                    <a:pt x="954100" y="1970802"/>
                    <a:pt x="966801" y="1972918"/>
                    <a:pt x="968388" y="1956514"/>
                  </a:cubicBezTo>
                  <a:cubicBezTo>
                    <a:pt x="969975" y="1940110"/>
                    <a:pt x="952513" y="1945401"/>
                    <a:pt x="949338" y="1873964"/>
                  </a:cubicBezTo>
                  <a:cubicBezTo>
                    <a:pt x="946163" y="1802527"/>
                    <a:pt x="948280" y="1604089"/>
                    <a:pt x="949338" y="1527889"/>
                  </a:cubicBezTo>
                  <a:cubicBezTo>
                    <a:pt x="950396" y="1451689"/>
                    <a:pt x="954101" y="1499843"/>
                    <a:pt x="955688" y="1416764"/>
                  </a:cubicBezTo>
                  <a:cubicBezTo>
                    <a:pt x="957275" y="1333685"/>
                    <a:pt x="919175" y="1087093"/>
                    <a:pt x="958863" y="1029414"/>
                  </a:cubicBezTo>
                  <a:cubicBezTo>
                    <a:pt x="998551" y="971735"/>
                    <a:pt x="1116555" y="1075981"/>
                    <a:pt x="1193813" y="1070689"/>
                  </a:cubicBezTo>
                  <a:cubicBezTo>
                    <a:pt x="1271071" y="1065397"/>
                    <a:pt x="1373201" y="957447"/>
                    <a:pt x="1422413" y="997664"/>
                  </a:cubicBezTo>
                  <a:cubicBezTo>
                    <a:pt x="1471625" y="1037881"/>
                    <a:pt x="1471626" y="1231556"/>
                    <a:pt x="1489088" y="1311989"/>
                  </a:cubicBezTo>
                  <a:cubicBezTo>
                    <a:pt x="1506550" y="1392422"/>
                    <a:pt x="1533009" y="1408827"/>
                    <a:pt x="1527188" y="1480264"/>
                  </a:cubicBezTo>
                  <a:cubicBezTo>
                    <a:pt x="1521367" y="1551702"/>
                    <a:pt x="1476388" y="1671823"/>
                    <a:pt x="1454163" y="1740614"/>
                  </a:cubicBezTo>
                  <a:cubicBezTo>
                    <a:pt x="1431938" y="1809405"/>
                    <a:pt x="1410771" y="1857031"/>
                    <a:pt x="1393838" y="1893014"/>
                  </a:cubicBezTo>
                  <a:cubicBezTo>
                    <a:pt x="1376905" y="1928997"/>
                    <a:pt x="1344626" y="1945931"/>
                    <a:pt x="1352563" y="1956514"/>
                  </a:cubicBezTo>
                  <a:cubicBezTo>
                    <a:pt x="1360500" y="1967097"/>
                    <a:pt x="1420826" y="1962335"/>
                    <a:pt x="1441463" y="1956514"/>
                  </a:cubicBezTo>
                  <a:cubicBezTo>
                    <a:pt x="1462100" y="1950693"/>
                    <a:pt x="1448871" y="1990381"/>
                    <a:pt x="1476388" y="1921589"/>
                  </a:cubicBezTo>
                  <a:cubicBezTo>
                    <a:pt x="1503905" y="1852797"/>
                    <a:pt x="1584338" y="1614672"/>
                    <a:pt x="1606563" y="1543764"/>
                  </a:cubicBezTo>
                  <a:cubicBezTo>
                    <a:pt x="1628788" y="1472856"/>
                    <a:pt x="1604976" y="1549585"/>
                    <a:pt x="1609738" y="1496139"/>
                  </a:cubicBezTo>
                  <a:cubicBezTo>
                    <a:pt x="1614500" y="1442693"/>
                    <a:pt x="1611855" y="1229439"/>
                    <a:pt x="1635138" y="1223089"/>
                  </a:cubicBezTo>
                  <a:cubicBezTo>
                    <a:pt x="1658421" y="1216739"/>
                    <a:pt x="1731446" y="1378664"/>
                    <a:pt x="1749438" y="1458039"/>
                  </a:cubicBezTo>
                  <a:cubicBezTo>
                    <a:pt x="1767430" y="1537414"/>
                    <a:pt x="1743617" y="1626314"/>
                    <a:pt x="1743088" y="1699339"/>
                  </a:cubicBezTo>
                  <a:cubicBezTo>
                    <a:pt x="1742559" y="1772364"/>
                    <a:pt x="1750496" y="1853327"/>
                    <a:pt x="1746263" y="1896189"/>
                  </a:cubicBezTo>
                  <a:cubicBezTo>
                    <a:pt x="1742030" y="1939052"/>
                    <a:pt x="1707105" y="1946460"/>
                    <a:pt x="1717688" y="1956514"/>
                  </a:cubicBezTo>
                  <a:cubicBezTo>
                    <a:pt x="1728271" y="1966568"/>
                    <a:pt x="1793888" y="1970802"/>
                    <a:pt x="1809763" y="1956514"/>
                  </a:cubicBezTo>
                  <a:cubicBezTo>
                    <a:pt x="1825638" y="1942227"/>
                    <a:pt x="1810292" y="1951751"/>
                    <a:pt x="1812938" y="1870789"/>
                  </a:cubicBezTo>
                  <a:cubicBezTo>
                    <a:pt x="1815584" y="1789827"/>
                    <a:pt x="1820876" y="1549585"/>
                    <a:pt x="1825638" y="1470739"/>
                  </a:cubicBezTo>
                  <a:cubicBezTo>
                    <a:pt x="1830400" y="1391893"/>
                    <a:pt x="1849450" y="1434226"/>
                    <a:pt x="1841513" y="1397714"/>
                  </a:cubicBezTo>
                  <a:cubicBezTo>
                    <a:pt x="1833576" y="1361202"/>
                    <a:pt x="1807117" y="1332097"/>
                    <a:pt x="1778013" y="1251664"/>
                  </a:cubicBezTo>
                  <a:cubicBezTo>
                    <a:pt x="1748909" y="1171231"/>
                    <a:pt x="1685409" y="993431"/>
                    <a:pt x="1666888" y="915114"/>
                  </a:cubicBezTo>
                  <a:cubicBezTo>
                    <a:pt x="1648367" y="836797"/>
                    <a:pt x="1672180" y="823039"/>
                    <a:pt x="1666888" y="781764"/>
                  </a:cubicBezTo>
                  <a:cubicBezTo>
                    <a:pt x="1661596" y="740489"/>
                    <a:pt x="1629846" y="669581"/>
                    <a:pt x="1635138" y="667464"/>
                  </a:cubicBezTo>
                  <a:cubicBezTo>
                    <a:pt x="1640430" y="665347"/>
                    <a:pt x="1679059" y="729906"/>
                    <a:pt x="1698638" y="769064"/>
                  </a:cubicBezTo>
                  <a:cubicBezTo>
                    <a:pt x="1718217" y="808222"/>
                    <a:pt x="1742030" y="862197"/>
                    <a:pt x="1752613" y="902414"/>
                  </a:cubicBezTo>
                  <a:cubicBezTo>
                    <a:pt x="1763196" y="942631"/>
                    <a:pt x="1759492" y="978614"/>
                    <a:pt x="1762138" y="1010364"/>
                  </a:cubicBezTo>
                  <a:cubicBezTo>
                    <a:pt x="1764784" y="1042114"/>
                    <a:pt x="1760551" y="1067514"/>
                    <a:pt x="1768488" y="1092914"/>
                  </a:cubicBezTo>
                  <a:cubicBezTo>
                    <a:pt x="1776425" y="1118314"/>
                    <a:pt x="1801826" y="1163822"/>
                    <a:pt x="1809763" y="1162764"/>
                  </a:cubicBezTo>
                  <a:cubicBezTo>
                    <a:pt x="1817700" y="1161706"/>
                    <a:pt x="1818759" y="1116726"/>
                    <a:pt x="1816113" y="1086564"/>
                  </a:cubicBezTo>
                  <a:cubicBezTo>
                    <a:pt x="1813467" y="1056402"/>
                    <a:pt x="1800767" y="1025710"/>
                    <a:pt x="1793888" y="981789"/>
                  </a:cubicBezTo>
                  <a:cubicBezTo>
                    <a:pt x="1787009" y="937868"/>
                    <a:pt x="1791771" y="879660"/>
                    <a:pt x="1774838" y="823039"/>
                  </a:cubicBezTo>
                  <a:cubicBezTo>
                    <a:pt x="1757905" y="766418"/>
                    <a:pt x="1720334" y="693393"/>
                    <a:pt x="1692288" y="642064"/>
                  </a:cubicBezTo>
                  <a:cubicBezTo>
                    <a:pt x="1664242" y="590735"/>
                    <a:pt x="1637255" y="560043"/>
                    <a:pt x="1606563" y="515064"/>
                  </a:cubicBezTo>
                  <a:cubicBezTo>
                    <a:pt x="1575871" y="470085"/>
                    <a:pt x="1531950" y="401293"/>
                    <a:pt x="1508138" y="372189"/>
                  </a:cubicBezTo>
                  <a:cubicBezTo>
                    <a:pt x="1484326" y="343085"/>
                    <a:pt x="1486971" y="358431"/>
                    <a:pt x="1463688" y="340439"/>
                  </a:cubicBezTo>
                  <a:cubicBezTo>
                    <a:pt x="1440405" y="322447"/>
                    <a:pt x="1390134" y="283818"/>
                    <a:pt x="1368438" y="264239"/>
                  </a:cubicBezTo>
                  <a:cubicBezTo>
                    <a:pt x="1346742" y="244660"/>
                    <a:pt x="1363675" y="229314"/>
                    <a:pt x="1333513" y="222964"/>
                  </a:cubicBezTo>
                  <a:cubicBezTo>
                    <a:pt x="1303351" y="216614"/>
                    <a:pt x="1250434" y="206560"/>
                    <a:pt x="1187463" y="226139"/>
                  </a:cubicBezTo>
                  <a:cubicBezTo>
                    <a:pt x="1124492" y="245718"/>
                    <a:pt x="998551" y="287522"/>
                    <a:pt x="930288" y="32456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6" name="フリーフォーム: 図形 555">
              <a:extLst>
                <a:ext uri="{FF2B5EF4-FFF2-40B4-BE49-F238E27FC236}">
                  <a16:creationId xmlns:a16="http://schemas.microsoft.com/office/drawing/2014/main" id="{3FECBC52-3B43-49F0-A8CC-083B30792D82}"/>
                </a:ext>
              </a:extLst>
            </p:cNvPr>
            <p:cNvSpPr/>
            <p:nvPr/>
          </p:nvSpPr>
          <p:spPr>
            <a:xfrm>
              <a:off x="4852447" y="1569403"/>
              <a:ext cx="391066" cy="437807"/>
            </a:xfrm>
            <a:custGeom>
              <a:avLst/>
              <a:gdLst>
                <a:gd name="connsiteX0" fmla="*/ 930288 w 1843423"/>
                <a:gd name="connsiteY0" fmla="*/ 324564 h 1978591"/>
                <a:gd name="connsiteX1" fmla="*/ 777888 w 1843423"/>
                <a:gd name="connsiteY1" fmla="*/ 448389 h 1978591"/>
                <a:gd name="connsiteX2" fmla="*/ 708038 w 1843423"/>
                <a:gd name="connsiteY2" fmla="*/ 575389 h 1978591"/>
                <a:gd name="connsiteX3" fmla="*/ 565163 w 1843423"/>
                <a:gd name="connsiteY3" fmla="*/ 613489 h 1978591"/>
                <a:gd name="connsiteX4" fmla="*/ 476263 w 1843423"/>
                <a:gd name="connsiteY4" fmla="*/ 543639 h 1978591"/>
                <a:gd name="connsiteX5" fmla="*/ 425463 w 1843423"/>
                <a:gd name="connsiteY5" fmla="*/ 356314 h 1978591"/>
                <a:gd name="connsiteX6" fmla="*/ 390538 w 1843423"/>
                <a:gd name="connsiteY6" fmla="*/ 172164 h 1978591"/>
                <a:gd name="connsiteX7" fmla="*/ 371488 w 1843423"/>
                <a:gd name="connsiteY7" fmla="*/ 86439 h 1978591"/>
                <a:gd name="connsiteX8" fmla="*/ 406413 w 1843423"/>
                <a:gd name="connsiteY8" fmla="*/ 26114 h 1978591"/>
                <a:gd name="connsiteX9" fmla="*/ 381013 w 1843423"/>
                <a:gd name="connsiteY9" fmla="*/ 714 h 1978591"/>
                <a:gd name="connsiteX10" fmla="*/ 342913 w 1843423"/>
                <a:gd name="connsiteY10" fmla="*/ 51514 h 1978591"/>
                <a:gd name="connsiteX11" fmla="*/ 244488 w 1843423"/>
                <a:gd name="connsiteY11" fmla="*/ 22939 h 1978591"/>
                <a:gd name="connsiteX12" fmla="*/ 174638 w 1843423"/>
                <a:gd name="connsiteY12" fmla="*/ 54689 h 1978591"/>
                <a:gd name="connsiteX13" fmla="*/ 88913 w 1843423"/>
                <a:gd name="connsiteY13" fmla="*/ 57864 h 1978591"/>
                <a:gd name="connsiteX14" fmla="*/ 31763 w 1843423"/>
                <a:gd name="connsiteY14" fmla="*/ 83264 h 1978591"/>
                <a:gd name="connsiteX15" fmla="*/ 13 w 1843423"/>
                <a:gd name="connsiteY15" fmla="*/ 188039 h 1978591"/>
                <a:gd name="connsiteX16" fmla="*/ 28588 w 1843423"/>
                <a:gd name="connsiteY16" fmla="*/ 232489 h 1978591"/>
                <a:gd name="connsiteX17" fmla="*/ 85738 w 1843423"/>
                <a:gd name="connsiteY17" fmla="*/ 213439 h 1978591"/>
                <a:gd name="connsiteX18" fmla="*/ 168288 w 1843423"/>
                <a:gd name="connsiteY18" fmla="*/ 254714 h 1978591"/>
                <a:gd name="connsiteX19" fmla="*/ 263538 w 1843423"/>
                <a:gd name="connsiteY19" fmla="*/ 464264 h 1978591"/>
                <a:gd name="connsiteX20" fmla="*/ 365138 w 1843423"/>
                <a:gd name="connsiteY20" fmla="*/ 791289 h 1978591"/>
                <a:gd name="connsiteX21" fmla="*/ 723913 w 1843423"/>
                <a:gd name="connsiteY21" fmla="*/ 943689 h 1978591"/>
                <a:gd name="connsiteX22" fmla="*/ 752488 w 1843423"/>
                <a:gd name="connsiteY22" fmla="*/ 1026239 h 1978591"/>
                <a:gd name="connsiteX23" fmla="*/ 774713 w 1843423"/>
                <a:gd name="connsiteY23" fmla="*/ 1099264 h 1978591"/>
                <a:gd name="connsiteX24" fmla="*/ 584213 w 1843423"/>
                <a:gd name="connsiteY24" fmla="*/ 1880314 h 1978591"/>
                <a:gd name="connsiteX25" fmla="*/ 565163 w 1843423"/>
                <a:gd name="connsiteY25" fmla="*/ 1950164 h 1978591"/>
                <a:gd name="connsiteX26" fmla="*/ 619138 w 1843423"/>
                <a:gd name="connsiteY26" fmla="*/ 1962864 h 1978591"/>
                <a:gd name="connsiteX27" fmla="*/ 657238 w 1843423"/>
                <a:gd name="connsiteY27" fmla="*/ 1956514 h 1978591"/>
                <a:gd name="connsiteX28" fmla="*/ 647713 w 1843423"/>
                <a:gd name="connsiteY28" fmla="*/ 1889839 h 1978591"/>
                <a:gd name="connsiteX29" fmla="*/ 835038 w 1843423"/>
                <a:gd name="connsiteY29" fmla="*/ 1238964 h 1978591"/>
                <a:gd name="connsiteX30" fmla="*/ 882663 w 1843423"/>
                <a:gd name="connsiteY30" fmla="*/ 1835864 h 1978591"/>
                <a:gd name="connsiteX31" fmla="*/ 882663 w 1843423"/>
                <a:gd name="connsiteY31" fmla="*/ 1966039 h 1978591"/>
                <a:gd name="connsiteX32" fmla="*/ 939813 w 1843423"/>
                <a:gd name="connsiteY32" fmla="*/ 1972389 h 1978591"/>
                <a:gd name="connsiteX33" fmla="*/ 968388 w 1843423"/>
                <a:gd name="connsiteY33" fmla="*/ 1956514 h 1978591"/>
                <a:gd name="connsiteX34" fmla="*/ 949338 w 1843423"/>
                <a:gd name="connsiteY34" fmla="*/ 1873964 h 1978591"/>
                <a:gd name="connsiteX35" fmla="*/ 949338 w 1843423"/>
                <a:gd name="connsiteY35" fmla="*/ 1527889 h 1978591"/>
                <a:gd name="connsiteX36" fmla="*/ 955688 w 1843423"/>
                <a:gd name="connsiteY36" fmla="*/ 1416764 h 1978591"/>
                <a:gd name="connsiteX37" fmla="*/ 958863 w 1843423"/>
                <a:gd name="connsiteY37" fmla="*/ 1029414 h 1978591"/>
                <a:gd name="connsiteX38" fmla="*/ 1193813 w 1843423"/>
                <a:gd name="connsiteY38" fmla="*/ 1070689 h 1978591"/>
                <a:gd name="connsiteX39" fmla="*/ 1422413 w 1843423"/>
                <a:gd name="connsiteY39" fmla="*/ 997664 h 1978591"/>
                <a:gd name="connsiteX40" fmla="*/ 1489088 w 1843423"/>
                <a:gd name="connsiteY40" fmla="*/ 1311989 h 1978591"/>
                <a:gd name="connsiteX41" fmla="*/ 1527188 w 1843423"/>
                <a:gd name="connsiteY41" fmla="*/ 1480264 h 1978591"/>
                <a:gd name="connsiteX42" fmla="*/ 1454163 w 1843423"/>
                <a:gd name="connsiteY42" fmla="*/ 1740614 h 1978591"/>
                <a:gd name="connsiteX43" fmla="*/ 1393838 w 1843423"/>
                <a:gd name="connsiteY43" fmla="*/ 1893014 h 1978591"/>
                <a:gd name="connsiteX44" fmla="*/ 1352563 w 1843423"/>
                <a:gd name="connsiteY44" fmla="*/ 1956514 h 1978591"/>
                <a:gd name="connsiteX45" fmla="*/ 1441463 w 1843423"/>
                <a:gd name="connsiteY45" fmla="*/ 1956514 h 1978591"/>
                <a:gd name="connsiteX46" fmla="*/ 1476388 w 1843423"/>
                <a:gd name="connsiteY46" fmla="*/ 1921589 h 1978591"/>
                <a:gd name="connsiteX47" fmla="*/ 1606563 w 1843423"/>
                <a:gd name="connsiteY47" fmla="*/ 1543764 h 1978591"/>
                <a:gd name="connsiteX48" fmla="*/ 1609738 w 1843423"/>
                <a:gd name="connsiteY48" fmla="*/ 1496139 h 1978591"/>
                <a:gd name="connsiteX49" fmla="*/ 1635138 w 1843423"/>
                <a:gd name="connsiteY49" fmla="*/ 1223089 h 1978591"/>
                <a:gd name="connsiteX50" fmla="*/ 1749438 w 1843423"/>
                <a:gd name="connsiteY50" fmla="*/ 1458039 h 1978591"/>
                <a:gd name="connsiteX51" fmla="*/ 1743088 w 1843423"/>
                <a:gd name="connsiteY51" fmla="*/ 1699339 h 1978591"/>
                <a:gd name="connsiteX52" fmla="*/ 1746263 w 1843423"/>
                <a:gd name="connsiteY52" fmla="*/ 1896189 h 1978591"/>
                <a:gd name="connsiteX53" fmla="*/ 1717688 w 1843423"/>
                <a:gd name="connsiteY53" fmla="*/ 1956514 h 1978591"/>
                <a:gd name="connsiteX54" fmla="*/ 1809763 w 1843423"/>
                <a:gd name="connsiteY54" fmla="*/ 1956514 h 1978591"/>
                <a:gd name="connsiteX55" fmla="*/ 1812938 w 1843423"/>
                <a:gd name="connsiteY55" fmla="*/ 1870789 h 1978591"/>
                <a:gd name="connsiteX56" fmla="*/ 1825638 w 1843423"/>
                <a:gd name="connsiteY56" fmla="*/ 1470739 h 1978591"/>
                <a:gd name="connsiteX57" fmla="*/ 1841513 w 1843423"/>
                <a:gd name="connsiteY57" fmla="*/ 1397714 h 1978591"/>
                <a:gd name="connsiteX58" fmla="*/ 1778013 w 1843423"/>
                <a:gd name="connsiteY58" fmla="*/ 1251664 h 1978591"/>
                <a:gd name="connsiteX59" fmla="*/ 1666888 w 1843423"/>
                <a:gd name="connsiteY59" fmla="*/ 915114 h 1978591"/>
                <a:gd name="connsiteX60" fmla="*/ 1666888 w 1843423"/>
                <a:gd name="connsiteY60" fmla="*/ 781764 h 1978591"/>
                <a:gd name="connsiteX61" fmla="*/ 1635138 w 1843423"/>
                <a:gd name="connsiteY61" fmla="*/ 667464 h 1978591"/>
                <a:gd name="connsiteX62" fmla="*/ 1698638 w 1843423"/>
                <a:gd name="connsiteY62" fmla="*/ 769064 h 1978591"/>
                <a:gd name="connsiteX63" fmla="*/ 1752613 w 1843423"/>
                <a:gd name="connsiteY63" fmla="*/ 902414 h 1978591"/>
                <a:gd name="connsiteX64" fmla="*/ 1762138 w 1843423"/>
                <a:gd name="connsiteY64" fmla="*/ 1010364 h 1978591"/>
                <a:gd name="connsiteX65" fmla="*/ 1768488 w 1843423"/>
                <a:gd name="connsiteY65" fmla="*/ 1092914 h 1978591"/>
                <a:gd name="connsiteX66" fmla="*/ 1809763 w 1843423"/>
                <a:gd name="connsiteY66" fmla="*/ 1162764 h 1978591"/>
                <a:gd name="connsiteX67" fmla="*/ 1816113 w 1843423"/>
                <a:gd name="connsiteY67" fmla="*/ 1086564 h 1978591"/>
                <a:gd name="connsiteX68" fmla="*/ 1793888 w 1843423"/>
                <a:gd name="connsiteY68" fmla="*/ 981789 h 1978591"/>
                <a:gd name="connsiteX69" fmla="*/ 1774838 w 1843423"/>
                <a:gd name="connsiteY69" fmla="*/ 823039 h 1978591"/>
                <a:gd name="connsiteX70" fmla="*/ 1692288 w 1843423"/>
                <a:gd name="connsiteY70" fmla="*/ 642064 h 1978591"/>
                <a:gd name="connsiteX71" fmla="*/ 1606563 w 1843423"/>
                <a:gd name="connsiteY71" fmla="*/ 515064 h 1978591"/>
                <a:gd name="connsiteX72" fmla="*/ 1508138 w 1843423"/>
                <a:gd name="connsiteY72" fmla="*/ 372189 h 1978591"/>
                <a:gd name="connsiteX73" fmla="*/ 1463688 w 1843423"/>
                <a:gd name="connsiteY73" fmla="*/ 340439 h 1978591"/>
                <a:gd name="connsiteX74" fmla="*/ 1368438 w 1843423"/>
                <a:gd name="connsiteY74" fmla="*/ 264239 h 1978591"/>
                <a:gd name="connsiteX75" fmla="*/ 1333513 w 1843423"/>
                <a:gd name="connsiteY75" fmla="*/ 222964 h 1978591"/>
                <a:gd name="connsiteX76" fmla="*/ 1187463 w 1843423"/>
                <a:gd name="connsiteY76" fmla="*/ 226139 h 1978591"/>
                <a:gd name="connsiteX77" fmla="*/ 930288 w 1843423"/>
                <a:gd name="connsiteY77" fmla="*/ 324564 h 1978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1843423" h="1978591">
                  <a:moveTo>
                    <a:pt x="930288" y="324564"/>
                  </a:moveTo>
                  <a:cubicBezTo>
                    <a:pt x="862025" y="361606"/>
                    <a:pt x="814930" y="406585"/>
                    <a:pt x="777888" y="448389"/>
                  </a:cubicBezTo>
                  <a:cubicBezTo>
                    <a:pt x="740846" y="490193"/>
                    <a:pt x="743492" y="547872"/>
                    <a:pt x="708038" y="575389"/>
                  </a:cubicBezTo>
                  <a:cubicBezTo>
                    <a:pt x="672584" y="602906"/>
                    <a:pt x="603792" y="618781"/>
                    <a:pt x="565163" y="613489"/>
                  </a:cubicBezTo>
                  <a:cubicBezTo>
                    <a:pt x="526534" y="608197"/>
                    <a:pt x="499546" y="586501"/>
                    <a:pt x="476263" y="543639"/>
                  </a:cubicBezTo>
                  <a:cubicBezTo>
                    <a:pt x="452980" y="500777"/>
                    <a:pt x="439750" y="418226"/>
                    <a:pt x="425463" y="356314"/>
                  </a:cubicBezTo>
                  <a:cubicBezTo>
                    <a:pt x="411176" y="294402"/>
                    <a:pt x="399534" y="217143"/>
                    <a:pt x="390538" y="172164"/>
                  </a:cubicBezTo>
                  <a:cubicBezTo>
                    <a:pt x="381542" y="127185"/>
                    <a:pt x="368842" y="110781"/>
                    <a:pt x="371488" y="86439"/>
                  </a:cubicBezTo>
                  <a:cubicBezTo>
                    <a:pt x="374134" y="62097"/>
                    <a:pt x="404826" y="40401"/>
                    <a:pt x="406413" y="26114"/>
                  </a:cubicBezTo>
                  <a:cubicBezTo>
                    <a:pt x="408000" y="11827"/>
                    <a:pt x="391596" y="-3519"/>
                    <a:pt x="381013" y="714"/>
                  </a:cubicBezTo>
                  <a:cubicBezTo>
                    <a:pt x="370430" y="4947"/>
                    <a:pt x="365667" y="47810"/>
                    <a:pt x="342913" y="51514"/>
                  </a:cubicBezTo>
                  <a:cubicBezTo>
                    <a:pt x="320159" y="55218"/>
                    <a:pt x="272534" y="22410"/>
                    <a:pt x="244488" y="22939"/>
                  </a:cubicBezTo>
                  <a:cubicBezTo>
                    <a:pt x="216442" y="23468"/>
                    <a:pt x="200567" y="48868"/>
                    <a:pt x="174638" y="54689"/>
                  </a:cubicBezTo>
                  <a:cubicBezTo>
                    <a:pt x="148709" y="60510"/>
                    <a:pt x="112725" y="53102"/>
                    <a:pt x="88913" y="57864"/>
                  </a:cubicBezTo>
                  <a:cubicBezTo>
                    <a:pt x="65101" y="62626"/>
                    <a:pt x="46580" y="61568"/>
                    <a:pt x="31763" y="83264"/>
                  </a:cubicBezTo>
                  <a:cubicBezTo>
                    <a:pt x="16946" y="104960"/>
                    <a:pt x="542" y="163168"/>
                    <a:pt x="13" y="188039"/>
                  </a:cubicBezTo>
                  <a:cubicBezTo>
                    <a:pt x="-516" y="212910"/>
                    <a:pt x="14301" y="228256"/>
                    <a:pt x="28588" y="232489"/>
                  </a:cubicBezTo>
                  <a:cubicBezTo>
                    <a:pt x="42875" y="236722"/>
                    <a:pt x="62455" y="209735"/>
                    <a:pt x="85738" y="213439"/>
                  </a:cubicBezTo>
                  <a:cubicBezTo>
                    <a:pt x="109021" y="217143"/>
                    <a:pt x="138655" y="212910"/>
                    <a:pt x="168288" y="254714"/>
                  </a:cubicBezTo>
                  <a:cubicBezTo>
                    <a:pt x="197921" y="296518"/>
                    <a:pt x="230730" y="374835"/>
                    <a:pt x="263538" y="464264"/>
                  </a:cubicBezTo>
                  <a:cubicBezTo>
                    <a:pt x="296346" y="553693"/>
                    <a:pt x="288409" y="711385"/>
                    <a:pt x="365138" y="791289"/>
                  </a:cubicBezTo>
                  <a:cubicBezTo>
                    <a:pt x="441867" y="871193"/>
                    <a:pt x="659355" y="904531"/>
                    <a:pt x="723913" y="943689"/>
                  </a:cubicBezTo>
                  <a:cubicBezTo>
                    <a:pt x="788471" y="982847"/>
                    <a:pt x="744021" y="1000310"/>
                    <a:pt x="752488" y="1026239"/>
                  </a:cubicBezTo>
                  <a:cubicBezTo>
                    <a:pt x="760955" y="1052168"/>
                    <a:pt x="802759" y="956918"/>
                    <a:pt x="774713" y="1099264"/>
                  </a:cubicBezTo>
                  <a:cubicBezTo>
                    <a:pt x="746667" y="1241610"/>
                    <a:pt x="619138" y="1738497"/>
                    <a:pt x="584213" y="1880314"/>
                  </a:cubicBezTo>
                  <a:cubicBezTo>
                    <a:pt x="549288" y="2022131"/>
                    <a:pt x="559342" y="1936406"/>
                    <a:pt x="565163" y="1950164"/>
                  </a:cubicBezTo>
                  <a:cubicBezTo>
                    <a:pt x="570984" y="1963922"/>
                    <a:pt x="603792" y="1961806"/>
                    <a:pt x="619138" y="1962864"/>
                  </a:cubicBezTo>
                  <a:cubicBezTo>
                    <a:pt x="634484" y="1963922"/>
                    <a:pt x="652476" y="1968685"/>
                    <a:pt x="657238" y="1956514"/>
                  </a:cubicBezTo>
                  <a:cubicBezTo>
                    <a:pt x="662000" y="1944343"/>
                    <a:pt x="618080" y="2009431"/>
                    <a:pt x="647713" y="1889839"/>
                  </a:cubicBezTo>
                  <a:cubicBezTo>
                    <a:pt x="677346" y="1770247"/>
                    <a:pt x="795880" y="1247960"/>
                    <a:pt x="835038" y="1238964"/>
                  </a:cubicBezTo>
                  <a:cubicBezTo>
                    <a:pt x="874196" y="1229968"/>
                    <a:pt x="874726" y="1714685"/>
                    <a:pt x="882663" y="1835864"/>
                  </a:cubicBezTo>
                  <a:cubicBezTo>
                    <a:pt x="890600" y="1957043"/>
                    <a:pt x="873138" y="1943285"/>
                    <a:pt x="882663" y="1966039"/>
                  </a:cubicBezTo>
                  <a:cubicBezTo>
                    <a:pt x="892188" y="1988793"/>
                    <a:pt x="925526" y="1973976"/>
                    <a:pt x="939813" y="1972389"/>
                  </a:cubicBezTo>
                  <a:cubicBezTo>
                    <a:pt x="954100" y="1970802"/>
                    <a:pt x="966801" y="1972918"/>
                    <a:pt x="968388" y="1956514"/>
                  </a:cubicBezTo>
                  <a:cubicBezTo>
                    <a:pt x="969975" y="1940110"/>
                    <a:pt x="952513" y="1945401"/>
                    <a:pt x="949338" y="1873964"/>
                  </a:cubicBezTo>
                  <a:cubicBezTo>
                    <a:pt x="946163" y="1802527"/>
                    <a:pt x="948280" y="1604089"/>
                    <a:pt x="949338" y="1527889"/>
                  </a:cubicBezTo>
                  <a:cubicBezTo>
                    <a:pt x="950396" y="1451689"/>
                    <a:pt x="954101" y="1499843"/>
                    <a:pt x="955688" y="1416764"/>
                  </a:cubicBezTo>
                  <a:cubicBezTo>
                    <a:pt x="957275" y="1333685"/>
                    <a:pt x="919175" y="1087093"/>
                    <a:pt x="958863" y="1029414"/>
                  </a:cubicBezTo>
                  <a:cubicBezTo>
                    <a:pt x="998551" y="971735"/>
                    <a:pt x="1116555" y="1075981"/>
                    <a:pt x="1193813" y="1070689"/>
                  </a:cubicBezTo>
                  <a:cubicBezTo>
                    <a:pt x="1271071" y="1065397"/>
                    <a:pt x="1373201" y="957447"/>
                    <a:pt x="1422413" y="997664"/>
                  </a:cubicBezTo>
                  <a:cubicBezTo>
                    <a:pt x="1471625" y="1037881"/>
                    <a:pt x="1471626" y="1231556"/>
                    <a:pt x="1489088" y="1311989"/>
                  </a:cubicBezTo>
                  <a:cubicBezTo>
                    <a:pt x="1506550" y="1392422"/>
                    <a:pt x="1533009" y="1408827"/>
                    <a:pt x="1527188" y="1480264"/>
                  </a:cubicBezTo>
                  <a:cubicBezTo>
                    <a:pt x="1521367" y="1551702"/>
                    <a:pt x="1476388" y="1671823"/>
                    <a:pt x="1454163" y="1740614"/>
                  </a:cubicBezTo>
                  <a:cubicBezTo>
                    <a:pt x="1431938" y="1809405"/>
                    <a:pt x="1410771" y="1857031"/>
                    <a:pt x="1393838" y="1893014"/>
                  </a:cubicBezTo>
                  <a:cubicBezTo>
                    <a:pt x="1376905" y="1928997"/>
                    <a:pt x="1344626" y="1945931"/>
                    <a:pt x="1352563" y="1956514"/>
                  </a:cubicBezTo>
                  <a:cubicBezTo>
                    <a:pt x="1360500" y="1967097"/>
                    <a:pt x="1420826" y="1962335"/>
                    <a:pt x="1441463" y="1956514"/>
                  </a:cubicBezTo>
                  <a:cubicBezTo>
                    <a:pt x="1462100" y="1950693"/>
                    <a:pt x="1448871" y="1990381"/>
                    <a:pt x="1476388" y="1921589"/>
                  </a:cubicBezTo>
                  <a:cubicBezTo>
                    <a:pt x="1503905" y="1852797"/>
                    <a:pt x="1584338" y="1614672"/>
                    <a:pt x="1606563" y="1543764"/>
                  </a:cubicBezTo>
                  <a:cubicBezTo>
                    <a:pt x="1628788" y="1472856"/>
                    <a:pt x="1604976" y="1549585"/>
                    <a:pt x="1609738" y="1496139"/>
                  </a:cubicBezTo>
                  <a:cubicBezTo>
                    <a:pt x="1614500" y="1442693"/>
                    <a:pt x="1611855" y="1229439"/>
                    <a:pt x="1635138" y="1223089"/>
                  </a:cubicBezTo>
                  <a:cubicBezTo>
                    <a:pt x="1658421" y="1216739"/>
                    <a:pt x="1731446" y="1378664"/>
                    <a:pt x="1749438" y="1458039"/>
                  </a:cubicBezTo>
                  <a:cubicBezTo>
                    <a:pt x="1767430" y="1537414"/>
                    <a:pt x="1743617" y="1626314"/>
                    <a:pt x="1743088" y="1699339"/>
                  </a:cubicBezTo>
                  <a:cubicBezTo>
                    <a:pt x="1742559" y="1772364"/>
                    <a:pt x="1750496" y="1853327"/>
                    <a:pt x="1746263" y="1896189"/>
                  </a:cubicBezTo>
                  <a:cubicBezTo>
                    <a:pt x="1742030" y="1939052"/>
                    <a:pt x="1707105" y="1946460"/>
                    <a:pt x="1717688" y="1956514"/>
                  </a:cubicBezTo>
                  <a:cubicBezTo>
                    <a:pt x="1728271" y="1966568"/>
                    <a:pt x="1793888" y="1970802"/>
                    <a:pt x="1809763" y="1956514"/>
                  </a:cubicBezTo>
                  <a:cubicBezTo>
                    <a:pt x="1825638" y="1942227"/>
                    <a:pt x="1810292" y="1951751"/>
                    <a:pt x="1812938" y="1870789"/>
                  </a:cubicBezTo>
                  <a:cubicBezTo>
                    <a:pt x="1815584" y="1789827"/>
                    <a:pt x="1820876" y="1549585"/>
                    <a:pt x="1825638" y="1470739"/>
                  </a:cubicBezTo>
                  <a:cubicBezTo>
                    <a:pt x="1830400" y="1391893"/>
                    <a:pt x="1849450" y="1434226"/>
                    <a:pt x="1841513" y="1397714"/>
                  </a:cubicBezTo>
                  <a:cubicBezTo>
                    <a:pt x="1833576" y="1361202"/>
                    <a:pt x="1807117" y="1332097"/>
                    <a:pt x="1778013" y="1251664"/>
                  </a:cubicBezTo>
                  <a:cubicBezTo>
                    <a:pt x="1748909" y="1171231"/>
                    <a:pt x="1685409" y="993431"/>
                    <a:pt x="1666888" y="915114"/>
                  </a:cubicBezTo>
                  <a:cubicBezTo>
                    <a:pt x="1648367" y="836797"/>
                    <a:pt x="1672180" y="823039"/>
                    <a:pt x="1666888" y="781764"/>
                  </a:cubicBezTo>
                  <a:cubicBezTo>
                    <a:pt x="1661596" y="740489"/>
                    <a:pt x="1629846" y="669581"/>
                    <a:pt x="1635138" y="667464"/>
                  </a:cubicBezTo>
                  <a:cubicBezTo>
                    <a:pt x="1640430" y="665347"/>
                    <a:pt x="1679059" y="729906"/>
                    <a:pt x="1698638" y="769064"/>
                  </a:cubicBezTo>
                  <a:cubicBezTo>
                    <a:pt x="1718217" y="808222"/>
                    <a:pt x="1742030" y="862197"/>
                    <a:pt x="1752613" y="902414"/>
                  </a:cubicBezTo>
                  <a:cubicBezTo>
                    <a:pt x="1763196" y="942631"/>
                    <a:pt x="1759492" y="978614"/>
                    <a:pt x="1762138" y="1010364"/>
                  </a:cubicBezTo>
                  <a:cubicBezTo>
                    <a:pt x="1764784" y="1042114"/>
                    <a:pt x="1760551" y="1067514"/>
                    <a:pt x="1768488" y="1092914"/>
                  </a:cubicBezTo>
                  <a:cubicBezTo>
                    <a:pt x="1776425" y="1118314"/>
                    <a:pt x="1801826" y="1163822"/>
                    <a:pt x="1809763" y="1162764"/>
                  </a:cubicBezTo>
                  <a:cubicBezTo>
                    <a:pt x="1817700" y="1161706"/>
                    <a:pt x="1818759" y="1116726"/>
                    <a:pt x="1816113" y="1086564"/>
                  </a:cubicBezTo>
                  <a:cubicBezTo>
                    <a:pt x="1813467" y="1056402"/>
                    <a:pt x="1800767" y="1025710"/>
                    <a:pt x="1793888" y="981789"/>
                  </a:cubicBezTo>
                  <a:cubicBezTo>
                    <a:pt x="1787009" y="937868"/>
                    <a:pt x="1791771" y="879660"/>
                    <a:pt x="1774838" y="823039"/>
                  </a:cubicBezTo>
                  <a:cubicBezTo>
                    <a:pt x="1757905" y="766418"/>
                    <a:pt x="1720334" y="693393"/>
                    <a:pt x="1692288" y="642064"/>
                  </a:cubicBezTo>
                  <a:cubicBezTo>
                    <a:pt x="1664242" y="590735"/>
                    <a:pt x="1637255" y="560043"/>
                    <a:pt x="1606563" y="515064"/>
                  </a:cubicBezTo>
                  <a:cubicBezTo>
                    <a:pt x="1575871" y="470085"/>
                    <a:pt x="1531950" y="401293"/>
                    <a:pt x="1508138" y="372189"/>
                  </a:cubicBezTo>
                  <a:cubicBezTo>
                    <a:pt x="1484326" y="343085"/>
                    <a:pt x="1486971" y="358431"/>
                    <a:pt x="1463688" y="340439"/>
                  </a:cubicBezTo>
                  <a:cubicBezTo>
                    <a:pt x="1440405" y="322447"/>
                    <a:pt x="1390134" y="283818"/>
                    <a:pt x="1368438" y="264239"/>
                  </a:cubicBezTo>
                  <a:cubicBezTo>
                    <a:pt x="1346742" y="244660"/>
                    <a:pt x="1363675" y="229314"/>
                    <a:pt x="1333513" y="222964"/>
                  </a:cubicBezTo>
                  <a:cubicBezTo>
                    <a:pt x="1303351" y="216614"/>
                    <a:pt x="1250434" y="206560"/>
                    <a:pt x="1187463" y="226139"/>
                  </a:cubicBezTo>
                  <a:cubicBezTo>
                    <a:pt x="1124492" y="245718"/>
                    <a:pt x="998551" y="287522"/>
                    <a:pt x="930288" y="32456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62" name="グループ化 561">
            <a:extLst>
              <a:ext uri="{FF2B5EF4-FFF2-40B4-BE49-F238E27FC236}">
                <a16:creationId xmlns:a16="http://schemas.microsoft.com/office/drawing/2014/main" id="{BD0764D4-AEF1-41D1-8B4F-46A852AB1DC0}"/>
              </a:ext>
            </a:extLst>
          </p:cNvPr>
          <p:cNvGrpSpPr/>
          <p:nvPr/>
        </p:nvGrpSpPr>
        <p:grpSpPr>
          <a:xfrm>
            <a:off x="3769519" y="1437090"/>
            <a:ext cx="2366962" cy="1991910"/>
            <a:chOff x="2776538" y="2376785"/>
            <a:chExt cx="3146933" cy="2648292"/>
          </a:xfrm>
        </p:grpSpPr>
        <p:sp>
          <p:nvSpPr>
            <p:cNvPr id="563" name="楕円 229">
              <a:extLst>
                <a:ext uri="{FF2B5EF4-FFF2-40B4-BE49-F238E27FC236}">
                  <a16:creationId xmlns:a16="http://schemas.microsoft.com/office/drawing/2014/main" id="{6DB751E6-861B-4A22-B7F6-E5ACCDB46871}"/>
                </a:ext>
              </a:extLst>
            </p:cNvPr>
            <p:cNvSpPr/>
            <p:nvPr/>
          </p:nvSpPr>
          <p:spPr>
            <a:xfrm rot="13500000">
              <a:off x="3412282" y="2358193"/>
              <a:ext cx="150196" cy="396659"/>
            </a:xfrm>
            <a:custGeom>
              <a:avLst/>
              <a:gdLst>
                <a:gd name="connsiteX0" fmla="*/ 0 w 769333"/>
                <a:gd name="connsiteY0" fmla="*/ 285750 h 571499"/>
                <a:gd name="connsiteX1" fmla="*/ 384667 w 769333"/>
                <a:gd name="connsiteY1" fmla="*/ 0 h 571499"/>
                <a:gd name="connsiteX2" fmla="*/ 769334 w 769333"/>
                <a:gd name="connsiteY2" fmla="*/ 285750 h 571499"/>
                <a:gd name="connsiteX3" fmla="*/ 384667 w 769333"/>
                <a:gd name="connsiteY3" fmla="*/ 571500 h 571499"/>
                <a:gd name="connsiteX4" fmla="*/ 0 w 769333"/>
                <a:gd name="connsiteY4" fmla="*/ 285750 h 571499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843554 h 1129304"/>
                <a:gd name="connsiteX1" fmla="*/ 401160 w 769334"/>
                <a:gd name="connsiteY1" fmla="*/ 0 h 1129304"/>
                <a:gd name="connsiteX2" fmla="*/ 769334 w 769334"/>
                <a:gd name="connsiteY2" fmla="*/ 843554 h 1129304"/>
                <a:gd name="connsiteX3" fmla="*/ 384667 w 769334"/>
                <a:gd name="connsiteY3" fmla="*/ 1129304 h 1129304"/>
                <a:gd name="connsiteX4" fmla="*/ 0 w 769334"/>
                <a:gd name="connsiteY4" fmla="*/ 843554 h 1129304"/>
                <a:gd name="connsiteX0" fmla="*/ 0 w 769334"/>
                <a:gd name="connsiteY0" fmla="*/ 843554 h 1129304"/>
                <a:gd name="connsiteX1" fmla="*/ 401160 w 769334"/>
                <a:gd name="connsiteY1" fmla="*/ 0 h 1129304"/>
                <a:gd name="connsiteX2" fmla="*/ 769334 w 769334"/>
                <a:gd name="connsiteY2" fmla="*/ 843554 h 1129304"/>
                <a:gd name="connsiteX3" fmla="*/ 384667 w 769334"/>
                <a:gd name="connsiteY3" fmla="*/ 1129304 h 1129304"/>
                <a:gd name="connsiteX4" fmla="*/ 0 w 769334"/>
                <a:gd name="connsiteY4" fmla="*/ 843554 h 1129304"/>
                <a:gd name="connsiteX0" fmla="*/ 0 w 769334"/>
                <a:gd name="connsiteY0" fmla="*/ 843554 h 1304392"/>
                <a:gd name="connsiteX1" fmla="*/ 401160 w 769334"/>
                <a:gd name="connsiteY1" fmla="*/ 0 h 1304392"/>
                <a:gd name="connsiteX2" fmla="*/ 769334 w 769334"/>
                <a:gd name="connsiteY2" fmla="*/ 843554 h 1304392"/>
                <a:gd name="connsiteX3" fmla="*/ 380922 w 769334"/>
                <a:gd name="connsiteY3" fmla="*/ 1304391 h 1304392"/>
                <a:gd name="connsiteX4" fmla="*/ 0 w 769334"/>
                <a:gd name="connsiteY4" fmla="*/ 843554 h 1304392"/>
                <a:gd name="connsiteX0" fmla="*/ 0 w 769334"/>
                <a:gd name="connsiteY0" fmla="*/ 843554 h 1304421"/>
                <a:gd name="connsiteX1" fmla="*/ 401160 w 769334"/>
                <a:gd name="connsiteY1" fmla="*/ 0 h 1304421"/>
                <a:gd name="connsiteX2" fmla="*/ 769334 w 769334"/>
                <a:gd name="connsiteY2" fmla="*/ 843554 h 1304421"/>
                <a:gd name="connsiteX3" fmla="*/ 380922 w 769334"/>
                <a:gd name="connsiteY3" fmla="*/ 1304391 h 1304421"/>
                <a:gd name="connsiteX4" fmla="*/ 0 w 769334"/>
                <a:gd name="connsiteY4" fmla="*/ 843554 h 1304421"/>
                <a:gd name="connsiteX0" fmla="*/ 0 w 769334"/>
                <a:gd name="connsiteY0" fmla="*/ 843702 h 1304569"/>
                <a:gd name="connsiteX1" fmla="*/ 401160 w 769334"/>
                <a:gd name="connsiteY1" fmla="*/ 148 h 1304569"/>
                <a:gd name="connsiteX2" fmla="*/ 769334 w 769334"/>
                <a:gd name="connsiteY2" fmla="*/ 843702 h 1304569"/>
                <a:gd name="connsiteX3" fmla="*/ 380922 w 769334"/>
                <a:gd name="connsiteY3" fmla="*/ 1304539 h 1304569"/>
                <a:gd name="connsiteX4" fmla="*/ 0 w 769334"/>
                <a:gd name="connsiteY4" fmla="*/ 843702 h 130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334" h="1304569">
                  <a:moveTo>
                    <a:pt x="0" y="843702"/>
                  </a:moveTo>
                  <a:cubicBezTo>
                    <a:pt x="0" y="685887"/>
                    <a:pt x="163820" y="-11636"/>
                    <a:pt x="401160" y="148"/>
                  </a:cubicBezTo>
                  <a:cubicBezTo>
                    <a:pt x="638500" y="11932"/>
                    <a:pt x="769334" y="685887"/>
                    <a:pt x="769334" y="843702"/>
                  </a:cubicBezTo>
                  <a:cubicBezTo>
                    <a:pt x="769334" y="1001517"/>
                    <a:pt x="650281" y="1300983"/>
                    <a:pt x="380922" y="1304539"/>
                  </a:cubicBezTo>
                  <a:cubicBezTo>
                    <a:pt x="111563" y="1308095"/>
                    <a:pt x="0" y="1001517"/>
                    <a:pt x="0" y="843702"/>
                  </a:cubicBezTo>
                  <a:close/>
                </a:path>
              </a:pathLst>
            </a:custGeom>
            <a:solidFill>
              <a:srgbClr val="FF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4" name="楕円 229">
              <a:extLst>
                <a:ext uri="{FF2B5EF4-FFF2-40B4-BE49-F238E27FC236}">
                  <a16:creationId xmlns:a16="http://schemas.microsoft.com/office/drawing/2014/main" id="{F7040127-0E75-49CF-99FE-20ED2B109549}"/>
                </a:ext>
              </a:extLst>
            </p:cNvPr>
            <p:cNvSpPr/>
            <p:nvPr/>
          </p:nvSpPr>
          <p:spPr>
            <a:xfrm rot="14400000">
              <a:off x="3472105" y="2373315"/>
              <a:ext cx="150196" cy="396659"/>
            </a:xfrm>
            <a:custGeom>
              <a:avLst/>
              <a:gdLst>
                <a:gd name="connsiteX0" fmla="*/ 0 w 769333"/>
                <a:gd name="connsiteY0" fmla="*/ 285750 h 571499"/>
                <a:gd name="connsiteX1" fmla="*/ 384667 w 769333"/>
                <a:gd name="connsiteY1" fmla="*/ 0 h 571499"/>
                <a:gd name="connsiteX2" fmla="*/ 769334 w 769333"/>
                <a:gd name="connsiteY2" fmla="*/ 285750 h 571499"/>
                <a:gd name="connsiteX3" fmla="*/ 384667 w 769333"/>
                <a:gd name="connsiteY3" fmla="*/ 571500 h 571499"/>
                <a:gd name="connsiteX4" fmla="*/ 0 w 769333"/>
                <a:gd name="connsiteY4" fmla="*/ 285750 h 571499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843554 h 1129304"/>
                <a:gd name="connsiteX1" fmla="*/ 401160 w 769334"/>
                <a:gd name="connsiteY1" fmla="*/ 0 h 1129304"/>
                <a:gd name="connsiteX2" fmla="*/ 769334 w 769334"/>
                <a:gd name="connsiteY2" fmla="*/ 843554 h 1129304"/>
                <a:gd name="connsiteX3" fmla="*/ 384667 w 769334"/>
                <a:gd name="connsiteY3" fmla="*/ 1129304 h 1129304"/>
                <a:gd name="connsiteX4" fmla="*/ 0 w 769334"/>
                <a:gd name="connsiteY4" fmla="*/ 843554 h 1129304"/>
                <a:gd name="connsiteX0" fmla="*/ 0 w 769334"/>
                <a:gd name="connsiteY0" fmla="*/ 843554 h 1129304"/>
                <a:gd name="connsiteX1" fmla="*/ 401160 w 769334"/>
                <a:gd name="connsiteY1" fmla="*/ 0 h 1129304"/>
                <a:gd name="connsiteX2" fmla="*/ 769334 w 769334"/>
                <a:gd name="connsiteY2" fmla="*/ 843554 h 1129304"/>
                <a:gd name="connsiteX3" fmla="*/ 384667 w 769334"/>
                <a:gd name="connsiteY3" fmla="*/ 1129304 h 1129304"/>
                <a:gd name="connsiteX4" fmla="*/ 0 w 769334"/>
                <a:gd name="connsiteY4" fmla="*/ 843554 h 1129304"/>
                <a:gd name="connsiteX0" fmla="*/ 0 w 769334"/>
                <a:gd name="connsiteY0" fmla="*/ 843554 h 1304392"/>
                <a:gd name="connsiteX1" fmla="*/ 401160 w 769334"/>
                <a:gd name="connsiteY1" fmla="*/ 0 h 1304392"/>
                <a:gd name="connsiteX2" fmla="*/ 769334 w 769334"/>
                <a:gd name="connsiteY2" fmla="*/ 843554 h 1304392"/>
                <a:gd name="connsiteX3" fmla="*/ 380922 w 769334"/>
                <a:gd name="connsiteY3" fmla="*/ 1304391 h 1304392"/>
                <a:gd name="connsiteX4" fmla="*/ 0 w 769334"/>
                <a:gd name="connsiteY4" fmla="*/ 843554 h 1304392"/>
                <a:gd name="connsiteX0" fmla="*/ 0 w 769334"/>
                <a:gd name="connsiteY0" fmla="*/ 843554 h 1304421"/>
                <a:gd name="connsiteX1" fmla="*/ 401160 w 769334"/>
                <a:gd name="connsiteY1" fmla="*/ 0 h 1304421"/>
                <a:gd name="connsiteX2" fmla="*/ 769334 w 769334"/>
                <a:gd name="connsiteY2" fmla="*/ 843554 h 1304421"/>
                <a:gd name="connsiteX3" fmla="*/ 380922 w 769334"/>
                <a:gd name="connsiteY3" fmla="*/ 1304391 h 1304421"/>
                <a:gd name="connsiteX4" fmla="*/ 0 w 769334"/>
                <a:gd name="connsiteY4" fmla="*/ 843554 h 1304421"/>
                <a:gd name="connsiteX0" fmla="*/ 0 w 769334"/>
                <a:gd name="connsiteY0" fmla="*/ 843702 h 1304569"/>
                <a:gd name="connsiteX1" fmla="*/ 401160 w 769334"/>
                <a:gd name="connsiteY1" fmla="*/ 148 h 1304569"/>
                <a:gd name="connsiteX2" fmla="*/ 769334 w 769334"/>
                <a:gd name="connsiteY2" fmla="*/ 843702 h 1304569"/>
                <a:gd name="connsiteX3" fmla="*/ 380922 w 769334"/>
                <a:gd name="connsiteY3" fmla="*/ 1304539 h 1304569"/>
                <a:gd name="connsiteX4" fmla="*/ 0 w 769334"/>
                <a:gd name="connsiteY4" fmla="*/ 843702 h 130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334" h="1304569">
                  <a:moveTo>
                    <a:pt x="0" y="843702"/>
                  </a:moveTo>
                  <a:cubicBezTo>
                    <a:pt x="0" y="685887"/>
                    <a:pt x="163820" y="-11636"/>
                    <a:pt x="401160" y="148"/>
                  </a:cubicBezTo>
                  <a:cubicBezTo>
                    <a:pt x="638500" y="11932"/>
                    <a:pt x="769334" y="685887"/>
                    <a:pt x="769334" y="843702"/>
                  </a:cubicBezTo>
                  <a:cubicBezTo>
                    <a:pt x="769334" y="1001517"/>
                    <a:pt x="650281" y="1300983"/>
                    <a:pt x="380922" y="1304539"/>
                  </a:cubicBezTo>
                  <a:cubicBezTo>
                    <a:pt x="111563" y="1308095"/>
                    <a:pt x="0" y="1001517"/>
                    <a:pt x="0" y="843702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5" name="楕円 229">
              <a:extLst>
                <a:ext uri="{FF2B5EF4-FFF2-40B4-BE49-F238E27FC236}">
                  <a16:creationId xmlns:a16="http://schemas.microsoft.com/office/drawing/2014/main" id="{5003DC44-72AA-41E5-AF5F-9AC7D9F50E48}"/>
                </a:ext>
              </a:extLst>
            </p:cNvPr>
            <p:cNvSpPr/>
            <p:nvPr/>
          </p:nvSpPr>
          <p:spPr>
            <a:xfrm rot="14400000">
              <a:off x="3506027" y="2462440"/>
              <a:ext cx="82352" cy="218404"/>
            </a:xfrm>
            <a:custGeom>
              <a:avLst/>
              <a:gdLst>
                <a:gd name="connsiteX0" fmla="*/ 0 w 769333"/>
                <a:gd name="connsiteY0" fmla="*/ 285750 h 571499"/>
                <a:gd name="connsiteX1" fmla="*/ 384667 w 769333"/>
                <a:gd name="connsiteY1" fmla="*/ 0 h 571499"/>
                <a:gd name="connsiteX2" fmla="*/ 769334 w 769333"/>
                <a:gd name="connsiteY2" fmla="*/ 285750 h 571499"/>
                <a:gd name="connsiteX3" fmla="*/ 384667 w 769333"/>
                <a:gd name="connsiteY3" fmla="*/ 571500 h 571499"/>
                <a:gd name="connsiteX4" fmla="*/ 0 w 769333"/>
                <a:gd name="connsiteY4" fmla="*/ 285750 h 571499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843554 h 1129304"/>
                <a:gd name="connsiteX1" fmla="*/ 401160 w 769334"/>
                <a:gd name="connsiteY1" fmla="*/ 0 h 1129304"/>
                <a:gd name="connsiteX2" fmla="*/ 769334 w 769334"/>
                <a:gd name="connsiteY2" fmla="*/ 843554 h 1129304"/>
                <a:gd name="connsiteX3" fmla="*/ 384667 w 769334"/>
                <a:gd name="connsiteY3" fmla="*/ 1129304 h 1129304"/>
                <a:gd name="connsiteX4" fmla="*/ 0 w 769334"/>
                <a:gd name="connsiteY4" fmla="*/ 843554 h 1129304"/>
                <a:gd name="connsiteX0" fmla="*/ 0 w 769334"/>
                <a:gd name="connsiteY0" fmla="*/ 843554 h 1129304"/>
                <a:gd name="connsiteX1" fmla="*/ 401160 w 769334"/>
                <a:gd name="connsiteY1" fmla="*/ 0 h 1129304"/>
                <a:gd name="connsiteX2" fmla="*/ 769334 w 769334"/>
                <a:gd name="connsiteY2" fmla="*/ 843554 h 1129304"/>
                <a:gd name="connsiteX3" fmla="*/ 384667 w 769334"/>
                <a:gd name="connsiteY3" fmla="*/ 1129304 h 1129304"/>
                <a:gd name="connsiteX4" fmla="*/ 0 w 769334"/>
                <a:gd name="connsiteY4" fmla="*/ 843554 h 1129304"/>
                <a:gd name="connsiteX0" fmla="*/ 0 w 769334"/>
                <a:gd name="connsiteY0" fmla="*/ 843554 h 1304392"/>
                <a:gd name="connsiteX1" fmla="*/ 401160 w 769334"/>
                <a:gd name="connsiteY1" fmla="*/ 0 h 1304392"/>
                <a:gd name="connsiteX2" fmla="*/ 769334 w 769334"/>
                <a:gd name="connsiteY2" fmla="*/ 843554 h 1304392"/>
                <a:gd name="connsiteX3" fmla="*/ 380922 w 769334"/>
                <a:gd name="connsiteY3" fmla="*/ 1304391 h 1304392"/>
                <a:gd name="connsiteX4" fmla="*/ 0 w 769334"/>
                <a:gd name="connsiteY4" fmla="*/ 843554 h 1304392"/>
                <a:gd name="connsiteX0" fmla="*/ 0 w 769334"/>
                <a:gd name="connsiteY0" fmla="*/ 843554 h 1304421"/>
                <a:gd name="connsiteX1" fmla="*/ 401160 w 769334"/>
                <a:gd name="connsiteY1" fmla="*/ 0 h 1304421"/>
                <a:gd name="connsiteX2" fmla="*/ 769334 w 769334"/>
                <a:gd name="connsiteY2" fmla="*/ 843554 h 1304421"/>
                <a:gd name="connsiteX3" fmla="*/ 380922 w 769334"/>
                <a:gd name="connsiteY3" fmla="*/ 1304391 h 1304421"/>
                <a:gd name="connsiteX4" fmla="*/ 0 w 769334"/>
                <a:gd name="connsiteY4" fmla="*/ 843554 h 1304421"/>
                <a:gd name="connsiteX0" fmla="*/ 0 w 769334"/>
                <a:gd name="connsiteY0" fmla="*/ 843702 h 1304569"/>
                <a:gd name="connsiteX1" fmla="*/ 401160 w 769334"/>
                <a:gd name="connsiteY1" fmla="*/ 148 h 1304569"/>
                <a:gd name="connsiteX2" fmla="*/ 769334 w 769334"/>
                <a:gd name="connsiteY2" fmla="*/ 843702 h 1304569"/>
                <a:gd name="connsiteX3" fmla="*/ 380922 w 769334"/>
                <a:gd name="connsiteY3" fmla="*/ 1304539 h 1304569"/>
                <a:gd name="connsiteX4" fmla="*/ 0 w 769334"/>
                <a:gd name="connsiteY4" fmla="*/ 843702 h 1304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334" h="1304569">
                  <a:moveTo>
                    <a:pt x="0" y="843702"/>
                  </a:moveTo>
                  <a:cubicBezTo>
                    <a:pt x="0" y="685887"/>
                    <a:pt x="163820" y="-11636"/>
                    <a:pt x="401160" y="148"/>
                  </a:cubicBezTo>
                  <a:cubicBezTo>
                    <a:pt x="638500" y="11932"/>
                    <a:pt x="769334" y="685887"/>
                    <a:pt x="769334" y="843702"/>
                  </a:cubicBezTo>
                  <a:cubicBezTo>
                    <a:pt x="769334" y="1001517"/>
                    <a:pt x="650281" y="1300983"/>
                    <a:pt x="380922" y="1304539"/>
                  </a:cubicBezTo>
                  <a:cubicBezTo>
                    <a:pt x="111563" y="1308095"/>
                    <a:pt x="0" y="1001517"/>
                    <a:pt x="0" y="843702"/>
                  </a:cubicBezTo>
                  <a:close/>
                </a:path>
              </a:pathLst>
            </a:custGeom>
            <a:solidFill>
              <a:srgbClr val="FF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6" name="フリーフォーム: 図形 565">
              <a:extLst>
                <a:ext uri="{FF2B5EF4-FFF2-40B4-BE49-F238E27FC236}">
                  <a16:creationId xmlns:a16="http://schemas.microsoft.com/office/drawing/2014/main" id="{60084D57-A9A5-4E32-9275-A1431B03980B}"/>
                </a:ext>
              </a:extLst>
            </p:cNvPr>
            <p:cNvSpPr/>
            <p:nvPr/>
          </p:nvSpPr>
          <p:spPr>
            <a:xfrm rot="10800000">
              <a:off x="4128136" y="3873501"/>
              <a:ext cx="493394" cy="1050845"/>
            </a:xfrm>
            <a:custGeom>
              <a:avLst/>
              <a:gdLst>
                <a:gd name="connsiteX0" fmla="*/ 419100 w 493394"/>
                <a:gd name="connsiteY0" fmla="*/ 1050845 h 1050845"/>
                <a:gd name="connsiteX1" fmla="*/ 0 w 493394"/>
                <a:gd name="connsiteY1" fmla="*/ 1050845 h 1050845"/>
                <a:gd name="connsiteX2" fmla="*/ 149619 w 493394"/>
                <a:gd name="connsiteY2" fmla="*/ 91837 h 1050845"/>
                <a:gd name="connsiteX3" fmla="*/ 140991 w 493394"/>
                <a:gd name="connsiteY3" fmla="*/ 81545 h 1050845"/>
                <a:gd name="connsiteX4" fmla="*/ 135255 w 493394"/>
                <a:gd name="connsiteY4" fmla="*/ 58697 h 1050845"/>
                <a:gd name="connsiteX5" fmla="*/ 135256 w 493394"/>
                <a:gd name="connsiteY5" fmla="*/ 20381 h 1050845"/>
                <a:gd name="connsiteX6" fmla="*/ 160599 w 493394"/>
                <a:gd name="connsiteY6" fmla="*/ 0 h 1050845"/>
                <a:gd name="connsiteX7" fmla="*/ 468052 w 493394"/>
                <a:gd name="connsiteY7" fmla="*/ 0 h 1050845"/>
                <a:gd name="connsiteX8" fmla="*/ 493394 w 493394"/>
                <a:gd name="connsiteY8" fmla="*/ 20381 h 1050845"/>
                <a:gd name="connsiteX9" fmla="*/ 493394 w 493394"/>
                <a:gd name="connsiteY9" fmla="*/ 58697 h 1050845"/>
                <a:gd name="connsiteX10" fmla="*/ 429174 w 493394"/>
                <a:gd name="connsiteY10" fmla="*/ 103294 h 1050845"/>
                <a:gd name="connsiteX11" fmla="*/ 358819 w 493394"/>
                <a:gd name="connsiteY11" fmla="*/ 90425 h 1050845"/>
                <a:gd name="connsiteX12" fmla="*/ 283531 w 493394"/>
                <a:gd name="connsiteY12" fmla="*/ 103910 h 1050845"/>
                <a:gd name="connsiteX13" fmla="*/ 271838 w 493394"/>
                <a:gd name="connsiteY13" fmla="*/ 106940 h 1050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3394" h="1050845">
                  <a:moveTo>
                    <a:pt x="419100" y="1050845"/>
                  </a:moveTo>
                  <a:lnTo>
                    <a:pt x="0" y="1050845"/>
                  </a:lnTo>
                  <a:lnTo>
                    <a:pt x="149619" y="91837"/>
                  </a:lnTo>
                  <a:lnTo>
                    <a:pt x="140991" y="81545"/>
                  </a:lnTo>
                  <a:cubicBezTo>
                    <a:pt x="137298" y="74523"/>
                    <a:pt x="135255" y="66802"/>
                    <a:pt x="135255" y="58697"/>
                  </a:cubicBezTo>
                  <a:cubicBezTo>
                    <a:pt x="135255" y="45925"/>
                    <a:pt x="135256" y="33153"/>
                    <a:pt x="135256" y="20381"/>
                  </a:cubicBezTo>
                  <a:cubicBezTo>
                    <a:pt x="135256" y="9125"/>
                    <a:pt x="146602" y="0"/>
                    <a:pt x="160599" y="0"/>
                  </a:cubicBezTo>
                  <a:lnTo>
                    <a:pt x="468052" y="0"/>
                  </a:lnTo>
                  <a:cubicBezTo>
                    <a:pt x="482048" y="0"/>
                    <a:pt x="493394" y="9125"/>
                    <a:pt x="493394" y="20381"/>
                  </a:cubicBezTo>
                  <a:lnTo>
                    <a:pt x="493394" y="58697"/>
                  </a:lnTo>
                  <a:cubicBezTo>
                    <a:pt x="493394" y="91115"/>
                    <a:pt x="457739" y="98182"/>
                    <a:pt x="429174" y="103294"/>
                  </a:cubicBezTo>
                  <a:cubicBezTo>
                    <a:pt x="400610" y="108406"/>
                    <a:pt x="372042" y="90602"/>
                    <a:pt x="358819" y="90425"/>
                  </a:cubicBezTo>
                  <a:cubicBezTo>
                    <a:pt x="330070" y="90514"/>
                    <a:pt x="306800" y="97212"/>
                    <a:pt x="283531" y="103910"/>
                  </a:cubicBezTo>
                  <a:lnTo>
                    <a:pt x="271838" y="106940"/>
                  </a:lnTo>
                  <a:close/>
                </a:path>
              </a:pathLst>
            </a:custGeom>
            <a:solidFill>
              <a:srgbClr val="FF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7" name="フリーフォーム: 図形 566">
              <a:extLst>
                <a:ext uri="{FF2B5EF4-FFF2-40B4-BE49-F238E27FC236}">
                  <a16:creationId xmlns:a16="http://schemas.microsoft.com/office/drawing/2014/main" id="{BF237FA1-C905-4872-8111-C67469529C17}"/>
                </a:ext>
              </a:extLst>
            </p:cNvPr>
            <p:cNvSpPr/>
            <p:nvPr/>
          </p:nvSpPr>
          <p:spPr>
            <a:xfrm rot="10800000">
              <a:off x="5175092" y="3873501"/>
              <a:ext cx="492918" cy="1050845"/>
            </a:xfrm>
            <a:custGeom>
              <a:avLst/>
              <a:gdLst>
                <a:gd name="connsiteX0" fmla="*/ 419100 w 492918"/>
                <a:gd name="connsiteY0" fmla="*/ 1050845 h 1050845"/>
                <a:gd name="connsiteX1" fmla="*/ 0 w 492918"/>
                <a:gd name="connsiteY1" fmla="*/ 1050845 h 1050845"/>
                <a:gd name="connsiteX2" fmla="*/ 149544 w 492918"/>
                <a:gd name="connsiteY2" fmla="*/ 92316 h 1050845"/>
                <a:gd name="connsiteX3" fmla="*/ 140515 w 492918"/>
                <a:gd name="connsiteY3" fmla="*/ 81545 h 1050845"/>
                <a:gd name="connsiteX4" fmla="*/ 134779 w 492918"/>
                <a:gd name="connsiteY4" fmla="*/ 58697 h 1050845"/>
                <a:gd name="connsiteX5" fmla="*/ 134780 w 492918"/>
                <a:gd name="connsiteY5" fmla="*/ 20381 h 1050845"/>
                <a:gd name="connsiteX6" fmla="*/ 160123 w 492918"/>
                <a:gd name="connsiteY6" fmla="*/ 0 h 1050845"/>
                <a:gd name="connsiteX7" fmla="*/ 467576 w 492918"/>
                <a:gd name="connsiteY7" fmla="*/ 0 h 1050845"/>
                <a:gd name="connsiteX8" fmla="*/ 492918 w 492918"/>
                <a:gd name="connsiteY8" fmla="*/ 20381 h 1050845"/>
                <a:gd name="connsiteX9" fmla="*/ 492918 w 492918"/>
                <a:gd name="connsiteY9" fmla="*/ 58697 h 1050845"/>
                <a:gd name="connsiteX10" fmla="*/ 428698 w 492918"/>
                <a:gd name="connsiteY10" fmla="*/ 103294 h 1050845"/>
                <a:gd name="connsiteX11" fmla="*/ 358343 w 492918"/>
                <a:gd name="connsiteY11" fmla="*/ 90425 h 1050845"/>
                <a:gd name="connsiteX12" fmla="*/ 283055 w 492918"/>
                <a:gd name="connsiteY12" fmla="*/ 103910 h 1050845"/>
                <a:gd name="connsiteX13" fmla="*/ 271819 w 492918"/>
                <a:gd name="connsiteY13" fmla="*/ 106822 h 1050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918" h="1050845">
                  <a:moveTo>
                    <a:pt x="419100" y="1050845"/>
                  </a:moveTo>
                  <a:lnTo>
                    <a:pt x="0" y="1050845"/>
                  </a:lnTo>
                  <a:lnTo>
                    <a:pt x="149544" y="92316"/>
                  </a:lnTo>
                  <a:lnTo>
                    <a:pt x="140515" y="81545"/>
                  </a:lnTo>
                  <a:cubicBezTo>
                    <a:pt x="136822" y="74523"/>
                    <a:pt x="134779" y="66802"/>
                    <a:pt x="134779" y="58697"/>
                  </a:cubicBezTo>
                  <a:cubicBezTo>
                    <a:pt x="134779" y="45925"/>
                    <a:pt x="134780" y="33153"/>
                    <a:pt x="134780" y="20381"/>
                  </a:cubicBezTo>
                  <a:cubicBezTo>
                    <a:pt x="134780" y="9125"/>
                    <a:pt x="146126" y="0"/>
                    <a:pt x="160123" y="0"/>
                  </a:cubicBezTo>
                  <a:lnTo>
                    <a:pt x="467576" y="0"/>
                  </a:lnTo>
                  <a:cubicBezTo>
                    <a:pt x="481572" y="0"/>
                    <a:pt x="492918" y="9125"/>
                    <a:pt x="492918" y="20381"/>
                  </a:cubicBezTo>
                  <a:lnTo>
                    <a:pt x="492918" y="58697"/>
                  </a:lnTo>
                  <a:cubicBezTo>
                    <a:pt x="492918" y="91115"/>
                    <a:pt x="457263" y="98182"/>
                    <a:pt x="428698" y="103294"/>
                  </a:cubicBezTo>
                  <a:cubicBezTo>
                    <a:pt x="400134" y="108406"/>
                    <a:pt x="371566" y="90602"/>
                    <a:pt x="358343" y="90425"/>
                  </a:cubicBezTo>
                  <a:cubicBezTo>
                    <a:pt x="329594" y="90514"/>
                    <a:pt x="306324" y="97212"/>
                    <a:pt x="283055" y="103910"/>
                  </a:cubicBezTo>
                  <a:lnTo>
                    <a:pt x="271819" y="106822"/>
                  </a:lnTo>
                  <a:close/>
                </a:path>
              </a:pathLst>
            </a:custGeom>
            <a:solidFill>
              <a:srgbClr val="FF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8" name="フリーフォーム: 図形 567">
              <a:extLst>
                <a:ext uri="{FF2B5EF4-FFF2-40B4-BE49-F238E27FC236}">
                  <a16:creationId xmlns:a16="http://schemas.microsoft.com/office/drawing/2014/main" id="{73FDC6F3-9318-4D19-A326-C6B5B58D550B}"/>
                </a:ext>
              </a:extLst>
            </p:cNvPr>
            <p:cNvSpPr/>
            <p:nvPr/>
          </p:nvSpPr>
          <p:spPr>
            <a:xfrm rot="10527689">
              <a:off x="2975094" y="2376785"/>
              <a:ext cx="2948377" cy="2648292"/>
            </a:xfrm>
            <a:custGeom>
              <a:avLst/>
              <a:gdLst>
                <a:gd name="connsiteX0" fmla="*/ 862366 w 2948377"/>
                <a:gd name="connsiteY0" fmla="*/ 2647187 h 2648292"/>
                <a:gd name="connsiteX1" fmla="*/ 492760 w 2948377"/>
                <a:gd name="connsiteY1" fmla="*/ 2196711 h 2648292"/>
                <a:gd name="connsiteX2" fmla="*/ 480740 w 2948377"/>
                <a:gd name="connsiteY2" fmla="*/ 2115118 h 2648292"/>
                <a:gd name="connsiteX3" fmla="*/ 460008 w 2948377"/>
                <a:gd name="connsiteY3" fmla="*/ 2101639 h 2648292"/>
                <a:gd name="connsiteX4" fmla="*/ 411157 w 2948377"/>
                <a:gd name="connsiteY4" fmla="*/ 2054358 h 2648292"/>
                <a:gd name="connsiteX5" fmla="*/ 392451 w 2948377"/>
                <a:gd name="connsiteY5" fmla="*/ 2027631 h 2648292"/>
                <a:gd name="connsiteX6" fmla="*/ 382125 w 2948377"/>
                <a:gd name="connsiteY6" fmla="*/ 2023504 h 2648292"/>
                <a:gd name="connsiteX7" fmla="*/ 149417 w 2948377"/>
                <a:gd name="connsiteY7" fmla="*/ 1798708 h 2648292"/>
                <a:gd name="connsiteX8" fmla="*/ 118221 w 2948377"/>
                <a:gd name="connsiteY8" fmla="*/ 1718014 h 2648292"/>
                <a:gd name="connsiteX9" fmla="*/ 100836 w 2948377"/>
                <a:gd name="connsiteY9" fmla="*/ 1703173 h 2648292"/>
                <a:gd name="connsiteX10" fmla="*/ 0 w 2948377"/>
                <a:gd name="connsiteY10" fmla="*/ 1284827 h 2648292"/>
                <a:gd name="connsiteX11" fmla="*/ 165100 w 2948377"/>
                <a:gd name="connsiteY11" fmla="*/ 830801 h 2648292"/>
                <a:gd name="connsiteX12" fmla="*/ 82550 w 2948377"/>
                <a:gd name="connsiteY12" fmla="*/ 1284827 h 2648292"/>
                <a:gd name="connsiteX13" fmla="*/ 86182 w 2948377"/>
                <a:gd name="connsiteY13" fmla="*/ 1370092 h 2648292"/>
                <a:gd name="connsiteX14" fmla="*/ 100775 w 2948377"/>
                <a:gd name="connsiteY14" fmla="*/ 1186255 h 2648292"/>
                <a:gd name="connsiteX15" fmla="*/ 160491 w 2948377"/>
                <a:gd name="connsiteY15" fmla="*/ 1034845 h 2648292"/>
                <a:gd name="connsiteX16" fmla="*/ 176680 w 2948377"/>
                <a:gd name="connsiteY16" fmla="*/ 1018118 h 2648292"/>
                <a:gd name="connsiteX17" fmla="*/ 397583 w 2948377"/>
                <a:gd name="connsiteY17" fmla="*/ 91290 h 2648292"/>
                <a:gd name="connsiteX18" fmla="*/ 389435 w 2948377"/>
                <a:gd name="connsiteY18" fmla="*/ 79838 h 2648292"/>
                <a:gd name="connsiteX19" fmla="*/ 385525 w 2948377"/>
                <a:gd name="connsiteY19" fmla="*/ 56608 h 2648292"/>
                <a:gd name="connsiteX20" fmla="*/ 388558 w 2948377"/>
                <a:gd name="connsiteY20" fmla="*/ 18412 h 2648292"/>
                <a:gd name="connsiteX21" fmla="*/ 415434 w 2948377"/>
                <a:gd name="connsiteY21" fmla="*/ 100 h 2648292"/>
                <a:gd name="connsiteX22" fmla="*/ 721923 w 2948377"/>
                <a:gd name="connsiteY22" fmla="*/ 24429 h 2648292"/>
                <a:gd name="connsiteX23" fmla="*/ 745573 w 2948377"/>
                <a:gd name="connsiteY23" fmla="*/ 46751 h 2648292"/>
                <a:gd name="connsiteX24" fmla="*/ 742541 w 2948377"/>
                <a:gd name="connsiteY24" fmla="*/ 84947 h 2648292"/>
                <a:gd name="connsiteX25" fmla="*/ 674993 w 2948377"/>
                <a:gd name="connsiteY25" fmla="*/ 124323 h 2648292"/>
                <a:gd name="connsiteX26" fmla="*/ 605877 w 2948377"/>
                <a:gd name="connsiteY26" fmla="*/ 105927 h 2648292"/>
                <a:gd name="connsiteX27" fmla="*/ 529758 w 2948377"/>
                <a:gd name="connsiteY27" fmla="*/ 113412 h 2648292"/>
                <a:gd name="connsiteX28" fmla="*/ 518327 w 2948377"/>
                <a:gd name="connsiteY28" fmla="*/ 115426 h 2648292"/>
                <a:gd name="connsiteX29" fmla="*/ 581132 w 2948377"/>
                <a:gd name="connsiteY29" fmla="*/ 945102 h 2648292"/>
                <a:gd name="connsiteX30" fmla="*/ 1169773 w 2948377"/>
                <a:gd name="connsiteY30" fmla="*/ 991827 h 2648292"/>
                <a:gd name="connsiteX31" fmla="*/ 1366087 w 2948377"/>
                <a:gd name="connsiteY31" fmla="*/ 168168 h 2648292"/>
                <a:gd name="connsiteX32" fmla="*/ 1357939 w 2948377"/>
                <a:gd name="connsiteY32" fmla="*/ 156716 h 2648292"/>
                <a:gd name="connsiteX33" fmla="*/ 1354029 w 2948377"/>
                <a:gd name="connsiteY33" fmla="*/ 133486 h 2648292"/>
                <a:gd name="connsiteX34" fmla="*/ 1357062 w 2948377"/>
                <a:gd name="connsiteY34" fmla="*/ 95290 h 2648292"/>
                <a:gd name="connsiteX35" fmla="*/ 1383938 w 2948377"/>
                <a:gd name="connsiteY35" fmla="*/ 76978 h 2648292"/>
                <a:gd name="connsiteX36" fmla="*/ 1690427 w 2948377"/>
                <a:gd name="connsiteY36" fmla="*/ 101307 h 2648292"/>
                <a:gd name="connsiteX37" fmla="*/ 1714077 w 2948377"/>
                <a:gd name="connsiteY37" fmla="*/ 123629 h 2648292"/>
                <a:gd name="connsiteX38" fmla="*/ 1711045 w 2948377"/>
                <a:gd name="connsiteY38" fmla="*/ 161825 h 2648292"/>
                <a:gd name="connsiteX39" fmla="*/ 1643497 w 2948377"/>
                <a:gd name="connsiteY39" fmla="*/ 201201 h 2648292"/>
                <a:gd name="connsiteX40" fmla="*/ 1574381 w 2948377"/>
                <a:gd name="connsiteY40" fmla="*/ 182805 h 2648292"/>
                <a:gd name="connsiteX41" fmla="*/ 1498262 w 2948377"/>
                <a:gd name="connsiteY41" fmla="*/ 190290 h 2648292"/>
                <a:gd name="connsiteX42" fmla="*/ 1486831 w 2948377"/>
                <a:gd name="connsiteY42" fmla="*/ 192304 h 2648292"/>
                <a:gd name="connsiteX43" fmla="*/ 1549636 w 2948377"/>
                <a:gd name="connsiteY43" fmla="*/ 1021981 h 2648292"/>
                <a:gd name="connsiteX44" fmla="*/ 1607568 w 2948377"/>
                <a:gd name="connsiteY44" fmla="*/ 1026579 h 2648292"/>
                <a:gd name="connsiteX45" fmla="*/ 1797361 w 2948377"/>
                <a:gd name="connsiteY45" fmla="*/ 1123444 h 2648292"/>
                <a:gd name="connsiteX46" fmla="*/ 1815864 w 2948377"/>
                <a:gd name="connsiteY46" fmla="*/ 1156214 h 2648292"/>
                <a:gd name="connsiteX47" fmla="*/ 1850487 w 2948377"/>
                <a:gd name="connsiteY47" fmla="*/ 1140832 h 2648292"/>
                <a:gd name="connsiteX48" fmla="*/ 2096075 w 2948377"/>
                <a:gd name="connsiteY48" fmla="*/ 1111219 h 2648292"/>
                <a:gd name="connsiteX49" fmla="*/ 2665082 w 2948377"/>
                <a:gd name="connsiteY49" fmla="*/ 1655343 h 2648292"/>
                <a:gd name="connsiteX50" fmla="*/ 2667174 w 2948377"/>
                <a:gd name="connsiteY50" fmla="*/ 1753737 h 2648292"/>
                <a:gd name="connsiteX51" fmla="*/ 2669951 w 2948377"/>
                <a:gd name="connsiteY51" fmla="*/ 1753957 h 2648292"/>
                <a:gd name="connsiteX52" fmla="*/ 2644070 w 2948377"/>
                <a:gd name="connsiteY52" fmla="*/ 2080004 h 2648292"/>
                <a:gd name="connsiteX53" fmla="*/ 2732935 w 2948377"/>
                <a:gd name="connsiteY53" fmla="*/ 2095346 h 2648292"/>
                <a:gd name="connsiteX54" fmla="*/ 2948129 w 2948377"/>
                <a:gd name="connsiteY54" fmla="*/ 2269928 h 2648292"/>
                <a:gd name="connsiteX55" fmla="*/ 2537680 w 2948377"/>
                <a:gd name="connsiteY55" fmla="*/ 2622513 h 2648292"/>
                <a:gd name="connsiteX56" fmla="*/ 2202761 w 2948377"/>
                <a:gd name="connsiteY56" fmla="*/ 2210762 h 2648292"/>
                <a:gd name="connsiteX57" fmla="*/ 2237296 w 2948377"/>
                <a:gd name="connsiteY57" fmla="*/ 2146969 h 2648292"/>
                <a:gd name="connsiteX58" fmla="*/ 2241504 w 2948377"/>
                <a:gd name="connsiteY58" fmla="*/ 2143969 h 2648292"/>
                <a:gd name="connsiteX59" fmla="*/ 2273512 w 2948377"/>
                <a:gd name="connsiteY59" fmla="*/ 1740735 h 2648292"/>
                <a:gd name="connsiteX60" fmla="*/ 2272734 w 2948377"/>
                <a:gd name="connsiteY60" fmla="*/ 1704113 h 2648292"/>
                <a:gd name="connsiteX61" fmla="*/ 2064796 w 2948377"/>
                <a:gd name="connsiteY61" fmla="*/ 1505270 h 2648292"/>
                <a:gd name="connsiteX62" fmla="*/ 1844696 w 2948377"/>
                <a:gd name="connsiteY62" fmla="*/ 1627271 h 2648292"/>
                <a:gd name="connsiteX63" fmla="*/ 1825957 w 2948377"/>
                <a:gd name="connsiteY63" fmla="*/ 1692831 h 2648292"/>
                <a:gd name="connsiteX64" fmla="*/ 1819630 w 2948377"/>
                <a:gd name="connsiteY64" fmla="*/ 1727656 h 2648292"/>
                <a:gd name="connsiteX65" fmla="*/ 1516987 w 2948377"/>
                <a:gd name="connsiteY65" fmla="*/ 2082891 h 2648292"/>
                <a:gd name="connsiteX66" fmla="*/ 1442610 w 2948377"/>
                <a:gd name="connsiteY66" fmla="*/ 2110657 h 2648292"/>
                <a:gd name="connsiteX67" fmla="*/ 1419623 w 2948377"/>
                <a:gd name="connsiteY67" fmla="*/ 2134409 h 2648292"/>
                <a:gd name="connsiteX68" fmla="*/ 1363924 w 2948377"/>
                <a:gd name="connsiteY68" fmla="*/ 2173390 h 2648292"/>
                <a:gd name="connsiteX69" fmla="*/ 1336728 w 2948377"/>
                <a:gd name="connsiteY69" fmla="*/ 2185471 h 2648292"/>
                <a:gd name="connsiteX70" fmla="*/ 1310832 w 2948377"/>
                <a:gd name="connsiteY70" fmla="*/ 2261648 h 2648292"/>
                <a:gd name="connsiteX71" fmla="*/ 862366 w 2948377"/>
                <a:gd name="connsiteY71" fmla="*/ 2647187 h 264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948377" h="2648292">
                  <a:moveTo>
                    <a:pt x="862366" y="2647187"/>
                  </a:moveTo>
                  <a:cubicBezTo>
                    <a:pt x="635925" y="2629213"/>
                    <a:pt x="533948" y="2405473"/>
                    <a:pt x="492760" y="2196711"/>
                  </a:cubicBezTo>
                  <a:lnTo>
                    <a:pt x="480740" y="2115118"/>
                  </a:lnTo>
                  <a:lnTo>
                    <a:pt x="460008" y="2101639"/>
                  </a:lnTo>
                  <a:cubicBezTo>
                    <a:pt x="442225" y="2087453"/>
                    <a:pt x="425868" y="2071607"/>
                    <a:pt x="411157" y="2054358"/>
                  </a:cubicBezTo>
                  <a:lnTo>
                    <a:pt x="392451" y="2027631"/>
                  </a:lnTo>
                  <a:lnTo>
                    <a:pt x="382125" y="2023504"/>
                  </a:lnTo>
                  <a:cubicBezTo>
                    <a:pt x="283978" y="1972488"/>
                    <a:pt x="203266" y="1893872"/>
                    <a:pt x="149417" y="1798708"/>
                  </a:cubicBezTo>
                  <a:lnTo>
                    <a:pt x="118221" y="1718014"/>
                  </a:lnTo>
                  <a:lnTo>
                    <a:pt x="100836" y="1703173"/>
                  </a:lnTo>
                  <a:cubicBezTo>
                    <a:pt x="41579" y="1634249"/>
                    <a:pt x="0" y="1472891"/>
                    <a:pt x="0" y="1284827"/>
                  </a:cubicBezTo>
                  <a:cubicBezTo>
                    <a:pt x="0" y="1034075"/>
                    <a:pt x="73918" y="830801"/>
                    <a:pt x="165100" y="830801"/>
                  </a:cubicBezTo>
                  <a:cubicBezTo>
                    <a:pt x="113134" y="937982"/>
                    <a:pt x="82550" y="1106192"/>
                    <a:pt x="82550" y="1284827"/>
                  </a:cubicBezTo>
                  <a:lnTo>
                    <a:pt x="86182" y="1370092"/>
                  </a:lnTo>
                  <a:lnTo>
                    <a:pt x="100775" y="1186255"/>
                  </a:lnTo>
                  <a:cubicBezTo>
                    <a:pt x="105338" y="1128776"/>
                    <a:pt x="127050" y="1076765"/>
                    <a:pt x="160491" y="1034845"/>
                  </a:cubicBezTo>
                  <a:lnTo>
                    <a:pt x="176680" y="1018118"/>
                  </a:lnTo>
                  <a:lnTo>
                    <a:pt x="397583" y="91290"/>
                  </a:lnTo>
                  <a:lnTo>
                    <a:pt x="389435" y="79838"/>
                  </a:lnTo>
                  <a:cubicBezTo>
                    <a:pt x="386309" y="72546"/>
                    <a:pt x="384884" y="64687"/>
                    <a:pt x="385525" y="56608"/>
                  </a:cubicBezTo>
                  <a:cubicBezTo>
                    <a:pt x="386536" y="43876"/>
                    <a:pt x="387547" y="31144"/>
                    <a:pt x="388558" y="18412"/>
                  </a:cubicBezTo>
                  <a:cubicBezTo>
                    <a:pt x="389449" y="7191"/>
                    <a:pt x="401481" y="-1007"/>
                    <a:pt x="415434" y="100"/>
                  </a:cubicBezTo>
                  <a:lnTo>
                    <a:pt x="721923" y="24429"/>
                  </a:lnTo>
                  <a:cubicBezTo>
                    <a:pt x="735875" y="25536"/>
                    <a:pt x="746464" y="35531"/>
                    <a:pt x="745573" y="46751"/>
                  </a:cubicBezTo>
                  <a:lnTo>
                    <a:pt x="742541" y="84947"/>
                  </a:lnTo>
                  <a:cubicBezTo>
                    <a:pt x="739976" y="117263"/>
                    <a:pt x="703873" y="121487"/>
                    <a:pt x="674993" y="124323"/>
                  </a:cubicBezTo>
                  <a:cubicBezTo>
                    <a:pt x="646115" y="127158"/>
                    <a:pt x="619045" y="107150"/>
                    <a:pt x="605877" y="105927"/>
                  </a:cubicBezTo>
                  <a:cubicBezTo>
                    <a:pt x="577211" y="103741"/>
                    <a:pt x="553484" y="108576"/>
                    <a:pt x="529758" y="113412"/>
                  </a:cubicBezTo>
                  <a:lnTo>
                    <a:pt x="518327" y="115426"/>
                  </a:lnTo>
                  <a:lnTo>
                    <a:pt x="581132" y="945102"/>
                  </a:lnTo>
                  <a:lnTo>
                    <a:pt x="1169773" y="991827"/>
                  </a:lnTo>
                  <a:lnTo>
                    <a:pt x="1366087" y="168168"/>
                  </a:lnTo>
                  <a:lnTo>
                    <a:pt x="1357939" y="156716"/>
                  </a:lnTo>
                  <a:cubicBezTo>
                    <a:pt x="1354813" y="149424"/>
                    <a:pt x="1353387" y="141565"/>
                    <a:pt x="1354029" y="133486"/>
                  </a:cubicBezTo>
                  <a:cubicBezTo>
                    <a:pt x="1355039" y="120754"/>
                    <a:pt x="1356051" y="108022"/>
                    <a:pt x="1357062" y="95290"/>
                  </a:cubicBezTo>
                  <a:cubicBezTo>
                    <a:pt x="1357952" y="84069"/>
                    <a:pt x="1369985" y="75871"/>
                    <a:pt x="1383938" y="76978"/>
                  </a:cubicBezTo>
                  <a:lnTo>
                    <a:pt x="1690427" y="101307"/>
                  </a:lnTo>
                  <a:cubicBezTo>
                    <a:pt x="1704379" y="102414"/>
                    <a:pt x="1714967" y="112409"/>
                    <a:pt x="1714077" y="123629"/>
                  </a:cubicBezTo>
                  <a:lnTo>
                    <a:pt x="1711045" y="161825"/>
                  </a:lnTo>
                  <a:cubicBezTo>
                    <a:pt x="1708479" y="194141"/>
                    <a:pt x="1672377" y="198365"/>
                    <a:pt x="1643497" y="201201"/>
                  </a:cubicBezTo>
                  <a:cubicBezTo>
                    <a:pt x="1614618" y="204036"/>
                    <a:pt x="1587549" y="184028"/>
                    <a:pt x="1574381" y="182805"/>
                  </a:cubicBezTo>
                  <a:cubicBezTo>
                    <a:pt x="1545715" y="180619"/>
                    <a:pt x="1521988" y="185454"/>
                    <a:pt x="1498262" y="190290"/>
                  </a:cubicBezTo>
                  <a:lnTo>
                    <a:pt x="1486831" y="192304"/>
                  </a:lnTo>
                  <a:lnTo>
                    <a:pt x="1549636" y="1021981"/>
                  </a:lnTo>
                  <a:lnTo>
                    <a:pt x="1607568" y="1026579"/>
                  </a:lnTo>
                  <a:cubicBezTo>
                    <a:pt x="1684207" y="1032662"/>
                    <a:pt x="1751125" y="1069234"/>
                    <a:pt x="1797361" y="1123444"/>
                  </a:cubicBezTo>
                  <a:lnTo>
                    <a:pt x="1815864" y="1156214"/>
                  </a:lnTo>
                  <a:lnTo>
                    <a:pt x="1850487" y="1140832"/>
                  </a:lnTo>
                  <a:cubicBezTo>
                    <a:pt x="1927274" y="1115306"/>
                    <a:pt x="2010335" y="1104413"/>
                    <a:pt x="2096075" y="1111219"/>
                  </a:cubicBezTo>
                  <a:cubicBezTo>
                    <a:pt x="2396164" y="1135040"/>
                    <a:pt x="2629640" y="1367774"/>
                    <a:pt x="2665082" y="1655343"/>
                  </a:cubicBezTo>
                  <a:lnTo>
                    <a:pt x="2667174" y="1753737"/>
                  </a:lnTo>
                  <a:lnTo>
                    <a:pt x="2669951" y="1753957"/>
                  </a:lnTo>
                  <a:lnTo>
                    <a:pt x="2644070" y="2080004"/>
                  </a:lnTo>
                  <a:lnTo>
                    <a:pt x="2732935" y="2095346"/>
                  </a:lnTo>
                  <a:cubicBezTo>
                    <a:pt x="2864649" y="2131751"/>
                    <a:pt x="2953714" y="2199569"/>
                    <a:pt x="2948129" y="2269928"/>
                  </a:cubicBezTo>
                  <a:cubicBezTo>
                    <a:pt x="2940683" y="2363740"/>
                    <a:pt x="2832100" y="2645884"/>
                    <a:pt x="2537680" y="2622513"/>
                  </a:cubicBezTo>
                  <a:cubicBezTo>
                    <a:pt x="2243260" y="2599143"/>
                    <a:pt x="2195314" y="2304574"/>
                    <a:pt x="2202761" y="2210762"/>
                  </a:cubicBezTo>
                  <a:cubicBezTo>
                    <a:pt x="2204622" y="2187309"/>
                    <a:pt x="2216824" y="2165794"/>
                    <a:pt x="2237296" y="2146969"/>
                  </a:cubicBezTo>
                  <a:lnTo>
                    <a:pt x="2241504" y="2143969"/>
                  </a:lnTo>
                  <a:lnTo>
                    <a:pt x="2273512" y="1740735"/>
                  </a:lnTo>
                  <a:lnTo>
                    <a:pt x="2272734" y="1704113"/>
                  </a:lnTo>
                  <a:cubicBezTo>
                    <a:pt x="2259782" y="1599025"/>
                    <a:pt x="2174460" y="1513975"/>
                    <a:pt x="2064796" y="1505270"/>
                  </a:cubicBezTo>
                  <a:cubicBezTo>
                    <a:pt x="1970798" y="1497808"/>
                    <a:pt x="1885612" y="1548557"/>
                    <a:pt x="1844696" y="1627271"/>
                  </a:cubicBezTo>
                  <a:lnTo>
                    <a:pt x="1825957" y="1692831"/>
                  </a:lnTo>
                  <a:lnTo>
                    <a:pt x="1819630" y="1727656"/>
                  </a:lnTo>
                  <a:cubicBezTo>
                    <a:pt x="1773856" y="1886212"/>
                    <a:pt x="1661548" y="2014370"/>
                    <a:pt x="1516987" y="2082891"/>
                  </a:cubicBezTo>
                  <a:lnTo>
                    <a:pt x="1442610" y="2110657"/>
                  </a:lnTo>
                  <a:lnTo>
                    <a:pt x="1419623" y="2134409"/>
                  </a:lnTo>
                  <a:cubicBezTo>
                    <a:pt x="1402375" y="2149120"/>
                    <a:pt x="1383722" y="2162187"/>
                    <a:pt x="1363924" y="2173390"/>
                  </a:cubicBezTo>
                  <a:lnTo>
                    <a:pt x="1336728" y="2185471"/>
                  </a:lnTo>
                  <a:lnTo>
                    <a:pt x="1310832" y="2261648"/>
                  </a:lnTo>
                  <a:cubicBezTo>
                    <a:pt x="1231902" y="2460875"/>
                    <a:pt x="1088806" y="2665162"/>
                    <a:pt x="862366" y="2647187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95104DB9-17E3-4A38-AC67-C6B680FE958D}"/>
                </a:ext>
              </a:extLst>
            </p:cNvPr>
            <p:cNvSpPr/>
            <p:nvPr/>
          </p:nvSpPr>
          <p:spPr>
            <a:xfrm>
              <a:off x="2776538" y="2754629"/>
              <a:ext cx="342900" cy="285749"/>
            </a:xfrm>
            <a:custGeom>
              <a:avLst/>
              <a:gdLst>
                <a:gd name="connsiteX0" fmla="*/ 174846 w 342900"/>
                <a:gd name="connsiteY0" fmla="*/ 0 h 285749"/>
                <a:gd name="connsiteX1" fmla="*/ 342900 w 342900"/>
                <a:gd name="connsiteY1" fmla="*/ 197916 h 285749"/>
                <a:gd name="connsiteX2" fmla="*/ 171450 w 342900"/>
                <a:gd name="connsiteY2" fmla="*/ 285749 h 285749"/>
                <a:gd name="connsiteX3" fmla="*/ 50217 w 342900"/>
                <a:gd name="connsiteY3" fmla="*/ 260023 h 285749"/>
                <a:gd name="connsiteX4" fmla="*/ 22644 w 342900"/>
                <a:gd name="connsiteY4" fmla="*/ 239072 h 285749"/>
                <a:gd name="connsiteX5" fmla="*/ 97280 w 342900"/>
                <a:gd name="connsiteY5" fmla="*/ 229008 h 285749"/>
                <a:gd name="connsiteX6" fmla="*/ 158518 w 342900"/>
                <a:gd name="connsiteY6" fmla="*/ 210842 h 285749"/>
                <a:gd name="connsiteX7" fmla="*/ 180974 w 342900"/>
                <a:gd name="connsiteY7" fmla="*/ 188598 h 285749"/>
                <a:gd name="connsiteX8" fmla="*/ 180976 w 342900"/>
                <a:gd name="connsiteY8" fmla="*/ 188597 h 285749"/>
                <a:gd name="connsiteX9" fmla="*/ 180974 w 342900"/>
                <a:gd name="connsiteY9" fmla="*/ 188597 h 285749"/>
                <a:gd name="connsiteX10" fmla="*/ 180974 w 342900"/>
                <a:gd name="connsiteY10" fmla="*/ 188598 h 285749"/>
                <a:gd name="connsiteX11" fmla="*/ 54965 w 342900"/>
                <a:gd name="connsiteY11" fmla="*/ 209630 h 285749"/>
                <a:gd name="connsiteX12" fmla="*/ 5536 w 342900"/>
                <a:gd name="connsiteY12" fmla="*/ 211964 h 285749"/>
                <a:gd name="connsiteX13" fmla="*/ 0 w 342900"/>
                <a:gd name="connsiteY13" fmla="*/ 197916 h 285749"/>
                <a:gd name="connsiteX14" fmla="*/ 174846 w 342900"/>
                <a:gd name="connsiteY14" fmla="*/ 0 h 28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2900" h="285749">
                  <a:moveTo>
                    <a:pt x="174846" y="0"/>
                  </a:moveTo>
                  <a:cubicBezTo>
                    <a:pt x="310292" y="0"/>
                    <a:pt x="342900" y="149408"/>
                    <a:pt x="342900" y="197916"/>
                  </a:cubicBezTo>
                  <a:cubicBezTo>
                    <a:pt x="342900" y="246425"/>
                    <a:pt x="266139" y="285749"/>
                    <a:pt x="171450" y="285749"/>
                  </a:cubicBezTo>
                  <a:cubicBezTo>
                    <a:pt x="124105" y="285749"/>
                    <a:pt x="81243" y="275918"/>
                    <a:pt x="50217" y="260023"/>
                  </a:cubicBezTo>
                  <a:lnTo>
                    <a:pt x="22644" y="239072"/>
                  </a:lnTo>
                  <a:lnTo>
                    <a:pt x="97280" y="229008"/>
                  </a:lnTo>
                  <a:cubicBezTo>
                    <a:pt x="123135" y="223837"/>
                    <a:pt x="144059" y="217680"/>
                    <a:pt x="158518" y="210842"/>
                  </a:cubicBezTo>
                  <a:lnTo>
                    <a:pt x="180974" y="188598"/>
                  </a:lnTo>
                  <a:lnTo>
                    <a:pt x="180976" y="188597"/>
                  </a:lnTo>
                  <a:lnTo>
                    <a:pt x="180974" y="188597"/>
                  </a:lnTo>
                  <a:lnTo>
                    <a:pt x="180974" y="188598"/>
                  </a:lnTo>
                  <a:lnTo>
                    <a:pt x="54965" y="209630"/>
                  </a:lnTo>
                  <a:lnTo>
                    <a:pt x="5536" y="211964"/>
                  </a:lnTo>
                  <a:lnTo>
                    <a:pt x="0" y="197916"/>
                  </a:lnTo>
                  <a:cubicBezTo>
                    <a:pt x="0" y="149408"/>
                    <a:pt x="39401" y="0"/>
                    <a:pt x="174846" y="0"/>
                  </a:cubicBez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0" name="楕円 229">
              <a:extLst>
                <a:ext uri="{FF2B5EF4-FFF2-40B4-BE49-F238E27FC236}">
                  <a16:creationId xmlns:a16="http://schemas.microsoft.com/office/drawing/2014/main" id="{B8F4ED17-65E5-42A5-AB2C-4709FE05DC31}"/>
                </a:ext>
              </a:extLst>
            </p:cNvPr>
            <p:cNvSpPr/>
            <p:nvPr/>
          </p:nvSpPr>
          <p:spPr>
            <a:xfrm>
              <a:off x="2857023" y="2687001"/>
              <a:ext cx="124302" cy="103824"/>
            </a:xfrm>
            <a:custGeom>
              <a:avLst/>
              <a:gdLst>
                <a:gd name="connsiteX0" fmla="*/ 0 w 769333"/>
                <a:gd name="connsiteY0" fmla="*/ 285750 h 571499"/>
                <a:gd name="connsiteX1" fmla="*/ 384667 w 769333"/>
                <a:gd name="connsiteY1" fmla="*/ 0 h 571499"/>
                <a:gd name="connsiteX2" fmla="*/ 769334 w 769333"/>
                <a:gd name="connsiteY2" fmla="*/ 285750 h 571499"/>
                <a:gd name="connsiteX3" fmla="*/ 384667 w 769333"/>
                <a:gd name="connsiteY3" fmla="*/ 571500 h 571499"/>
                <a:gd name="connsiteX4" fmla="*/ 0 w 769333"/>
                <a:gd name="connsiteY4" fmla="*/ 285750 h 571499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334" h="929640">
                  <a:moveTo>
                    <a:pt x="0" y="643890"/>
                  </a:moveTo>
                  <a:cubicBezTo>
                    <a:pt x="0" y="486075"/>
                    <a:pt x="88401" y="0"/>
                    <a:pt x="392287" y="0"/>
                  </a:cubicBezTo>
                  <a:cubicBezTo>
                    <a:pt x="696173" y="0"/>
                    <a:pt x="769334" y="486075"/>
                    <a:pt x="769334" y="643890"/>
                  </a:cubicBezTo>
                  <a:cubicBezTo>
                    <a:pt x="769334" y="801705"/>
                    <a:pt x="597113" y="929640"/>
                    <a:pt x="384667" y="929640"/>
                  </a:cubicBezTo>
                  <a:cubicBezTo>
                    <a:pt x="172221" y="929640"/>
                    <a:pt x="0" y="801705"/>
                    <a:pt x="0" y="64389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1" name="楕円 570">
              <a:extLst>
                <a:ext uri="{FF2B5EF4-FFF2-40B4-BE49-F238E27FC236}">
                  <a16:creationId xmlns:a16="http://schemas.microsoft.com/office/drawing/2014/main" id="{CDD53DDC-1C14-40FE-B583-D7585F3CD9FE}"/>
                </a:ext>
              </a:extLst>
            </p:cNvPr>
            <p:cNvSpPr/>
            <p:nvPr/>
          </p:nvSpPr>
          <p:spPr>
            <a:xfrm>
              <a:off x="3052283" y="2580793"/>
              <a:ext cx="171930" cy="17193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2" name="楕円 571">
              <a:extLst>
                <a:ext uri="{FF2B5EF4-FFF2-40B4-BE49-F238E27FC236}">
                  <a16:creationId xmlns:a16="http://schemas.microsoft.com/office/drawing/2014/main" id="{7C8D648E-3745-49D9-AD17-CD87CD095AD6}"/>
                </a:ext>
              </a:extLst>
            </p:cNvPr>
            <p:cNvSpPr/>
            <p:nvPr/>
          </p:nvSpPr>
          <p:spPr>
            <a:xfrm>
              <a:off x="3080858" y="2609368"/>
              <a:ext cx="114780" cy="11478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F9083AB8-A252-4208-A7DC-D63DCD14673C}"/>
                </a:ext>
              </a:extLst>
            </p:cNvPr>
            <p:cNvSpPr/>
            <p:nvPr/>
          </p:nvSpPr>
          <p:spPr>
            <a:xfrm>
              <a:off x="3058713" y="2580793"/>
              <a:ext cx="165500" cy="70040"/>
            </a:xfrm>
            <a:custGeom>
              <a:avLst/>
              <a:gdLst>
                <a:gd name="connsiteX0" fmla="*/ 82750 w 165500"/>
                <a:gd name="connsiteY0" fmla="*/ 0 h 70040"/>
                <a:gd name="connsiteX1" fmla="*/ 161960 w 165500"/>
                <a:gd name="connsiteY1" fmla="*/ 52504 h 70040"/>
                <a:gd name="connsiteX2" fmla="*/ 165500 w 165500"/>
                <a:gd name="connsiteY2" fmla="*/ 70040 h 70040"/>
                <a:gd name="connsiteX3" fmla="*/ 82750 w 165500"/>
                <a:gd name="connsiteY3" fmla="*/ 67628 h 70040"/>
                <a:gd name="connsiteX4" fmla="*/ 0 w 165500"/>
                <a:gd name="connsiteY4" fmla="*/ 70040 h 70040"/>
                <a:gd name="connsiteX5" fmla="*/ 3541 w 165500"/>
                <a:gd name="connsiteY5" fmla="*/ 52504 h 70040"/>
                <a:gd name="connsiteX6" fmla="*/ 82750 w 165500"/>
                <a:gd name="connsiteY6" fmla="*/ 0 h 7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500" h="70040">
                  <a:moveTo>
                    <a:pt x="82750" y="0"/>
                  </a:moveTo>
                  <a:cubicBezTo>
                    <a:pt x="118358" y="0"/>
                    <a:pt x="148909" y="21650"/>
                    <a:pt x="161960" y="52504"/>
                  </a:cubicBezTo>
                  <a:lnTo>
                    <a:pt x="165500" y="70040"/>
                  </a:lnTo>
                  <a:lnTo>
                    <a:pt x="82750" y="67628"/>
                  </a:lnTo>
                  <a:lnTo>
                    <a:pt x="0" y="70040"/>
                  </a:lnTo>
                  <a:lnTo>
                    <a:pt x="3541" y="52504"/>
                  </a:lnTo>
                  <a:cubicBezTo>
                    <a:pt x="16591" y="21650"/>
                    <a:pt x="47142" y="0"/>
                    <a:pt x="82750" y="0"/>
                  </a:cubicBezTo>
                  <a:close/>
                </a:path>
              </a:pathLst>
            </a:custGeom>
            <a:solidFill>
              <a:srgbClr val="FF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74" name="グループ化 573">
            <a:extLst>
              <a:ext uri="{FF2B5EF4-FFF2-40B4-BE49-F238E27FC236}">
                <a16:creationId xmlns:a16="http://schemas.microsoft.com/office/drawing/2014/main" id="{16E0E4DE-C674-4B3D-875B-619BE7452A35}"/>
              </a:ext>
            </a:extLst>
          </p:cNvPr>
          <p:cNvGrpSpPr/>
          <p:nvPr/>
        </p:nvGrpSpPr>
        <p:grpSpPr>
          <a:xfrm>
            <a:off x="3768758" y="4392001"/>
            <a:ext cx="2387534" cy="1538310"/>
            <a:chOff x="1186906" y="4056827"/>
            <a:chExt cx="2669102" cy="1719726"/>
          </a:xfrm>
        </p:grpSpPr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44A5187A-782F-4935-9017-450A102C5F37}"/>
                </a:ext>
              </a:extLst>
            </p:cNvPr>
            <p:cNvGrpSpPr/>
            <p:nvPr/>
          </p:nvGrpSpPr>
          <p:grpSpPr>
            <a:xfrm>
              <a:off x="1233747" y="4056827"/>
              <a:ext cx="2562286" cy="1719726"/>
              <a:chOff x="1612263" y="3629372"/>
              <a:chExt cx="2562286" cy="1719726"/>
            </a:xfrm>
          </p:grpSpPr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2D8494E5-7F6A-46A6-AE67-818EA55D5E14}"/>
                  </a:ext>
                </a:extLst>
              </p:cNvPr>
              <p:cNvGrpSpPr/>
              <p:nvPr/>
            </p:nvGrpSpPr>
            <p:grpSpPr>
              <a:xfrm>
                <a:off x="1612263" y="3812399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618" name="グループ化 617">
                  <a:extLst>
                    <a:ext uri="{FF2B5EF4-FFF2-40B4-BE49-F238E27FC236}">
                      <a16:creationId xmlns:a16="http://schemas.microsoft.com/office/drawing/2014/main" id="{836E292A-139D-4DBA-874B-37359125457C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621" name="フリーフォーム: 図形 620">
                    <a:extLst>
                      <a:ext uri="{FF2B5EF4-FFF2-40B4-BE49-F238E27FC236}">
                        <a16:creationId xmlns:a16="http://schemas.microsoft.com/office/drawing/2014/main" id="{241F2A14-845A-40B9-B23A-DA9867A56378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2" name="楕円 621">
                    <a:extLst>
                      <a:ext uri="{FF2B5EF4-FFF2-40B4-BE49-F238E27FC236}">
                        <a16:creationId xmlns:a16="http://schemas.microsoft.com/office/drawing/2014/main" id="{F49EE867-0063-46AE-B9C9-3217C9F43F92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19" name="楕円 618">
                  <a:extLst>
                    <a:ext uri="{FF2B5EF4-FFF2-40B4-BE49-F238E27FC236}">
                      <a16:creationId xmlns:a16="http://schemas.microsoft.com/office/drawing/2014/main" id="{E5E3325F-7422-401F-B43E-81774FBD4707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B8707E48-8506-4428-B7DA-69EAB8D2F3ED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AF0A09CA-9A78-407C-8D15-3423871A1728}"/>
                  </a:ext>
                </a:extLst>
              </p:cNvPr>
              <p:cNvSpPr/>
              <p:nvPr/>
            </p:nvSpPr>
            <p:spPr>
              <a:xfrm rot="21387295">
                <a:off x="3138999" y="362937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0CD5BA6B-7A34-41B5-A05B-FB54CBF58A74}"/>
                  </a:ext>
                </a:extLst>
              </p:cNvPr>
              <p:cNvSpPr/>
              <p:nvPr/>
            </p:nvSpPr>
            <p:spPr>
              <a:xfrm rot="1018088">
                <a:off x="3212959" y="386484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8938798C-3581-481A-BF1A-A0F3AFEB1B64}"/>
                  </a:ext>
                </a:extLst>
              </p:cNvPr>
              <p:cNvSpPr/>
              <p:nvPr/>
            </p:nvSpPr>
            <p:spPr>
              <a:xfrm rot="212705" flipH="1">
                <a:off x="1800872" y="368954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B397D59F-12EA-4863-AE51-3EFBC41F263E}"/>
                  </a:ext>
                </a:extLst>
              </p:cNvPr>
              <p:cNvSpPr/>
              <p:nvPr/>
            </p:nvSpPr>
            <p:spPr>
              <a:xfrm rot="20581912" flipH="1">
                <a:off x="1647286" y="388733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DA6B63DB-395C-4026-8F25-469F4CB3081D}"/>
                  </a:ext>
                </a:extLst>
              </p:cNvPr>
              <p:cNvSpPr/>
              <p:nvPr/>
            </p:nvSpPr>
            <p:spPr>
              <a:xfrm rot="1018088">
                <a:off x="3189693" y="437928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E6B4B504-31BD-4F4B-88A2-8A00B3425D2A}"/>
                  </a:ext>
                </a:extLst>
              </p:cNvPr>
              <p:cNvSpPr/>
              <p:nvPr/>
            </p:nvSpPr>
            <p:spPr>
              <a:xfrm rot="20581912" flipH="1">
                <a:off x="1666336" y="429690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9D3BB88E-0D6A-47CF-AD26-AEF70B0CF7C0}"/>
                </a:ext>
              </a:extLst>
            </p:cNvPr>
            <p:cNvGrpSpPr/>
            <p:nvPr/>
          </p:nvGrpSpPr>
          <p:grpSpPr>
            <a:xfrm>
              <a:off x="1186906" y="4209835"/>
              <a:ext cx="2669102" cy="1087606"/>
              <a:chOff x="1043912" y="3820969"/>
              <a:chExt cx="2879348" cy="1173279"/>
            </a:xfrm>
          </p:grpSpPr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894847D1-8E22-4515-983B-FAE186030F35}"/>
                  </a:ext>
                </a:extLst>
              </p:cNvPr>
              <p:cNvGrpSpPr/>
              <p:nvPr/>
            </p:nvGrpSpPr>
            <p:grpSpPr>
              <a:xfrm>
                <a:off x="1043912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598" name="星: 16 pt 597">
                  <a:extLst>
                    <a:ext uri="{FF2B5EF4-FFF2-40B4-BE49-F238E27FC236}">
                      <a16:creationId xmlns:a16="http://schemas.microsoft.com/office/drawing/2014/main" id="{E0A7F9D6-101E-49D5-81D6-F483D59588F5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99" name="グループ化 598">
                  <a:extLst>
                    <a:ext uri="{FF2B5EF4-FFF2-40B4-BE49-F238E27FC236}">
                      <a16:creationId xmlns:a16="http://schemas.microsoft.com/office/drawing/2014/main" id="{457F9C5E-F655-435F-9CE6-E162ACBDB66F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609" name="星: 16 pt 608">
                    <a:extLst>
                      <a:ext uri="{FF2B5EF4-FFF2-40B4-BE49-F238E27FC236}">
                        <a16:creationId xmlns:a16="http://schemas.microsoft.com/office/drawing/2014/main" id="{D75A4CF5-F8BF-4C24-A45D-04B596DBD0B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0" name="星: 16 pt 609">
                    <a:extLst>
                      <a:ext uri="{FF2B5EF4-FFF2-40B4-BE49-F238E27FC236}">
                        <a16:creationId xmlns:a16="http://schemas.microsoft.com/office/drawing/2014/main" id="{E6669708-9C19-4C8F-8D8A-5AA6ABBE1D6F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77AF60A1-CF3B-4DBD-9C3F-758402C58FE8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607" name="星: 16 pt 606">
                    <a:extLst>
                      <a:ext uri="{FF2B5EF4-FFF2-40B4-BE49-F238E27FC236}">
                        <a16:creationId xmlns:a16="http://schemas.microsoft.com/office/drawing/2014/main" id="{DBC71AE8-147B-4F44-93DF-2008F215DD4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8" name="星: 16 pt 607">
                    <a:extLst>
                      <a:ext uri="{FF2B5EF4-FFF2-40B4-BE49-F238E27FC236}">
                        <a16:creationId xmlns:a16="http://schemas.microsoft.com/office/drawing/2014/main" id="{FF79B9AA-8B3C-46C7-B99B-8EB7AEFE220D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01" name="グループ化 600">
                  <a:extLst>
                    <a:ext uri="{FF2B5EF4-FFF2-40B4-BE49-F238E27FC236}">
                      <a16:creationId xmlns:a16="http://schemas.microsoft.com/office/drawing/2014/main" id="{92E38ECA-531A-4A52-A70B-AD4DA4AC429E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605" name="星: 16 pt 604">
                    <a:extLst>
                      <a:ext uri="{FF2B5EF4-FFF2-40B4-BE49-F238E27FC236}">
                        <a16:creationId xmlns:a16="http://schemas.microsoft.com/office/drawing/2014/main" id="{52AE259A-3FAE-4397-B921-7E86BB8D774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6" name="星: 16 pt 605">
                    <a:extLst>
                      <a:ext uri="{FF2B5EF4-FFF2-40B4-BE49-F238E27FC236}">
                        <a16:creationId xmlns:a16="http://schemas.microsoft.com/office/drawing/2014/main" id="{5D449D14-D37F-4A36-B14C-F05C0E9F7E29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02" name="星: 16 pt 601">
                  <a:extLst>
                    <a:ext uri="{FF2B5EF4-FFF2-40B4-BE49-F238E27FC236}">
                      <a16:creationId xmlns:a16="http://schemas.microsoft.com/office/drawing/2014/main" id="{535F9ECF-E19B-4CE0-A7F9-4A2F9A36862B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436CA961-BDD6-40DC-A771-3255267CEDF4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20000"/>
                      <a:lumOff val="8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ECB6378F-4639-4EAF-83C1-84D6CFE2CEB5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03B6F492-7EC1-44F3-B828-CFC6B44FD47B}"/>
                  </a:ext>
                </a:extLst>
              </p:cNvPr>
              <p:cNvGrpSpPr/>
              <p:nvPr/>
            </p:nvGrpSpPr>
            <p:grpSpPr>
              <a:xfrm flipH="1">
                <a:off x="2765381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585" name="星: 16 pt 584">
                  <a:extLst>
                    <a:ext uri="{FF2B5EF4-FFF2-40B4-BE49-F238E27FC236}">
                      <a16:creationId xmlns:a16="http://schemas.microsoft.com/office/drawing/2014/main" id="{EDC37697-D852-4D5D-8999-DE490BA6A101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86" name="グループ化 585">
                  <a:extLst>
                    <a:ext uri="{FF2B5EF4-FFF2-40B4-BE49-F238E27FC236}">
                      <a16:creationId xmlns:a16="http://schemas.microsoft.com/office/drawing/2014/main" id="{86C72DA9-7B68-433B-9B4B-F1791ABA9647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596" name="星: 16 pt 595">
                    <a:extLst>
                      <a:ext uri="{FF2B5EF4-FFF2-40B4-BE49-F238E27FC236}">
                        <a16:creationId xmlns:a16="http://schemas.microsoft.com/office/drawing/2014/main" id="{673C12A7-9EA6-4FCF-948A-5BFCDA44879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7" name="星: 16 pt 596">
                    <a:extLst>
                      <a:ext uri="{FF2B5EF4-FFF2-40B4-BE49-F238E27FC236}">
                        <a16:creationId xmlns:a16="http://schemas.microsoft.com/office/drawing/2014/main" id="{BABAAD09-A645-4CF2-930E-F9E043BEA60D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87" name="グループ化 586">
                  <a:extLst>
                    <a:ext uri="{FF2B5EF4-FFF2-40B4-BE49-F238E27FC236}">
                      <a16:creationId xmlns:a16="http://schemas.microsoft.com/office/drawing/2014/main" id="{AD9480B5-DCF4-408A-AF07-B0FA344D36FB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594" name="星: 16 pt 593">
                    <a:extLst>
                      <a:ext uri="{FF2B5EF4-FFF2-40B4-BE49-F238E27FC236}">
                        <a16:creationId xmlns:a16="http://schemas.microsoft.com/office/drawing/2014/main" id="{FFB7A081-2689-4B3B-ACC6-B9E7D374ED4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5" name="星: 16 pt 594">
                    <a:extLst>
                      <a:ext uri="{FF2B5EF4-FFF2-40B4-BE49-F238E27FC236}">
                        <a16:creationId xmlns:a16="http://schemas.microsoft.com/office/drawing/2014/main" id="{C95D6E57-9963-4F21-AC9C-442D9DB1F7D4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88" name="グループ化 587">
                  <a:extLst>
                    <a:ext uri="{FF2B5EF4-FFF2-40B4-BE49-F238E27FC236}">
                      <a16:creationId xmlns:a16="http://schemas.microsoft.com/office/drawing/2014/main" id="{03ABE497-6DF1-4E9E-91BA-61B1D4AA520D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592" name="星: 16 pt 591">
                    <a:extLst>
                      <a:ext uri="{FF2B5EF4-FFF2-40B4-BE49-F238E27FC236}">
                        <a16:creationId xmlns:a16="http://schemas.microsoft.com/office/drawing/2014/main" id="{4003FCA6-DB83-4C33-9759-60B7A34A027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3" name="星: 16 pt 592">
                    <a:extLst>
                      <a:ext uri="{FF2B5EF4-FFF2-40B4-BE49-F238E27FC236}">
                        <a16:creationId xmlns:a16="http://schemas.microsoft.com/office/drawing/2014/main" id="{2714220D-9D44-4B0E-B8F1-2FFC1D9BD903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89" name="星: 16 pt 588">
                  <a:extLst>
                    <a:ext uri="{FF2B5EF4-FFF2-40B4-BE49-F238E27FC236}">
                      <a16:creationId xmlns:a16="http://schemas.microsoft.com/office/drawing/2014/main" id="{E84043DD-00C8-4FD5-9D1C-39FE7DC9D008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A8AEFED8-C146-4560-BD5B-8F93E295C940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20000"/>
                      <a:lumOff val="8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AAB5C41A-989A-4CF5-B07B-9A9248316831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58ACBA6A-63DC-40E7-BF69-DE9AA86C62D6}"/>
                  </a:ext>
                </a:extLst>
              </p:cNvPr>
              <p:cNvGrpSpPr/>
              <p:nvPr/>
            </p:nvGrpSpPr>
            <p:grpSpPr>
              <a:xfrm>
                <a:off x="1949997" y="4092106"/>
                <a:ext cx="1103063" cy="902142"/>
                <a:chOff x="1949997" y="4092106"/>
                <a:chExt cx="1103063" cy="902142"/>
              </a:xfrm>
            </p:grpSpPr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1B3D279C-AA4B-4978-BEEB-DE2A54BC247B}"/>
                    </a:ext>
                  </a:extLst>
                </p:cNvPr>
                <p:cNvSpPr/>
                <p:nvPr/>
              </p:nvSpPr>
              <p:spPr>
                <a:xfrm>
                  <a:off x="1949997" y="4096973"/>
                  <a:ext cx="1103063" cy="897275"/>
                </a:xfrm>
                <a:custGeom>
                  <a:avLst/>
                  <a:gdLst>
                    <a:gd name="connsiteX0" fmla="*/ 742051 w 1500277"/>
                    <a:gd name="connsiteY0" fmla="*/ 0 h 1220386"/>
                    <a:gd name="connsiteX1" fmla="*/ 836201 w 1500277"/>
                    <a:gd name="connsiteY1" fmla="*/ 41645 h 1220386"/>
                    <a:gd name="connsiteX2" fmla="*/ 936452 w 1500277"/>
                    <a:gd name="connsiteY2" fmla="*/ 46448 h 1220386"/>
                    <a:gd name="connsiteX3" fmla="*/ 1010169 w 1500277"/>
                    <a:gd name="connsiteY3" fmla="*/ 128204 h 1220386"/>
                    <a:gd name="connsiteX4" fmla="*/ 1101263 w 1500277"/>
                    <a:gd name="connsiteY4" fmla="*/ 178719 h 1220386"/>
                    <a:gd name="connsiteX5" fmla="*/ 1125046 w 1500277"/>
                    <a:gd name="connsiteY5" fmla="*/ 240597 h 1220386"/>
                    <a:gd name="connsiteX6" fmla="*/ 1186678 w 1500277"/>
                    <a:gd name="connsiteY6" fmla="*/ 243055 h 1220386"/>
                    <a:gd name="connsiteX7" fmla="*/ 1260395 w 1500277"/>
                    <a:gd name="connsiteY7" fmla="*/ 311119 h 1220386"/>
                    <a:gd name="connsiteX8" fmla="*/ 1351489 w 1500277"/>
                    <a:gd name="connsiteY8" fmla="*/ 353174 h 1220386"/>
                    <a:gd name="connsiteX9" fmla="*/ 1393544 w 1500277"/>
                    <a:gd name="connsiteY9" fmla="*/ 444268 h 1220386"/>
                    <a:gd name="connsiteX10" fmla="*/ 1461608 w 1500277"/>
                    <a:gd name="connsiteY10" fmla="*/ 517985 h 1220386"/>
                    <a:gd name="connsiteX11" fmla="*/ 1465606 w 1500277"/>
                    <a:gd name="connsiteY11" fmla="*/ 618236 h 1220386"/>
                    <a:gd name="connsiteX12" fmla="*/ 1500277 w 1500277"/>
                    <a:gd name="connsiteY12" fmla="*/ 712386 h 1220386"/>
                    <a:gd name="connsiteX13" fmla="*/ 1465606 w 1500277"/>
                    <a:gd name="connsiteY13" fmla="*/ 806536 h 1220386"/>
                    <a:gd name="connsiteX14" fmla="*/ 1461608 w 1500277"/>
                    <a:gd name="connsiteY14" fmla="*/ 906787 h 1220386"/>
                    <a:gd name="connsiteX15" fmla="*/ 1393544 w 1500277"/>
                    <a:gd name="connsiteY15" fmla="*/ 980504 h 1220386"/>
                    <a:gd name="connsiteX16" fmla="*/ 1351489 w 1500277"/>
                    <a:gd name="connsiteY16" fmla="*/ 1071598 h 1220386"/>
                    <a:gd name="connsiteX17" fmla="*/ 1260395 w 1500277"/>
                    <a:gd name="connsiteY17" fmla="*/ 1113653 h 1220386"/>
                    <a:gd name="connsiteX18" fmla="*/ 1186678 w 1500277"/>
                    <a:gd name="connsiteY18" fmla="*/ 1181717 h 1220386"/>
                    <a:gd name="connsiteX19" fmla="*/ 1086427 w 1500277"/>
                    <a:gd name="connsiteY19" fmla="*/ 1185715 h 1220386"/>
                    <a:gd name="connsiteX20" fmla="*/ 992277 w 1500277"/>
                    <a:gd name="connsiteY20" fmla="*/ 1220386 h 1220386"/>
                    <a:gd name="connsiteX21" fmla="*/ 898127 w 1500277"/>
                    <a:gd name="connsiteY21" fmla="*/ 1185715 h 1220386"/>
                    <a:gd name="connsiteX22" fmla="*/ 826860 w 1500277"/>
                    <a:gd name="connsiteY22" fmla="*/ 1182873 h 1220386"/>
                    <a:gd name="connsiteX23" fmla="*/ 742051 w 1500277"/>
                    <a:gd name="connsiteY23" fmla="*/ 1220386 h 1220386"/>
                    <a:gd name="connsiteX24" fmla="*/ 658580 w 1500277"/>
                    <a:gd name="connsiteY24" fmla="*/ 1183465 h 1220386"/>
                    <a:gd name="connsiteX25" fmla="*/ 602150 w 1500277"/>
                    <a:gd name="connsiteY25" fmla="*/ 1185715 h 1220386"/>
                    <a:gd name="connsiteX26" fmla="*/ 508000 w 1500277"/>
                    <a:gd name="connsiteY26" fmla="*/ 1220386 h 1220386"/>
                    <a:gd name="connsiteX27" fmla="*/ 413850 w 1500277"/>
                    <a:gd name="connsiteY27" fmla="*/ 1185715 h 1220386"/>
                    <a:gd name="connsiteX28" fmla="*/ 313599 w 1500277"/>
                    <a:gd name="connsiteY28" fmla="*/ 1181717 h 1220386"/>
                    <a:gd name="connsiteX29" fmla="*/ 239882 w 1500277"/>
                    <a:gd name="connsiteY29" fmla="*/ 1113653 h 1220386"/>
                    <a:gd name="connsiteX30" fmla="*/ 148788 w 1500277"/>
                    <a:gd name="connsiteY30" fmla="*/ 1071598 h 1220386"/>
                    <a:gd name="connsiteX31" fmla="*/ 106733 w 1500277"/>
                    <a:gd name="connsiteY31" fmla="*/ 980504 h 1220386"/>
                    <a:gd name="connsiteX32" fmla="*/ 38669 w 1500277"/>
                    <a:gd name="connsiteY32" fmla="*/ 906787 h 1220386"/>
                    <a:gd name="connsiteX33" fmla="*/ 34671 w 1500277"/>
                    <a:gd name="connsiteY33" fmla="*/ 806536 h 1220386"/>
                    <a:gd name="connsiteX34" fmla="*/ 0 w 1500277"/>
                    <a:gd name="connsiteY34" fmla="*/ 712386 h 1220386"/>
                    <a:gd name="connsiteX35" fmla="*/ 34671 w 1500277"/>
                    <a:gd name="connsiteY35" fmla="*/ 618236 h 1220386"/>
                    <a:gd name="connsiteX36" fmla="*/ 38669 w 1500277"/>
                    <a:gd name="connsiteY36" fmla="*/ 517985 h 1220386"/>
                    <a:gd name="connsiteX37" fmla="*/ 106733 w 1500277"/>
                    <a:gd name="connsiteY37" fmla="*/ 444268 h 1220386"/>
                    <a:gd name="connsiteX38" fmla="*/ 148788 w 1500277"/>
                    <a:gd name="connsiteY38" fmla="*/ 353174 h 1220386"/>
                    <a:gd name="connsiteX39" fmla="*/ 239882 w 1500277"/>
                    <a:gd name="connsiteY39" fmla="*/ 311119 h 1220386"/>
                    <a:gd name="connsiteX40" fmla="*/ 313599 w 1500277"/>
                    <a:gd name="connsiteY40" fmla="*/ 243055 h 1220386"/>
                    <a:gd name="connsiteX41" fmla="*/ 358805 w 1500277"/>
                    <a:gd name="connsiteY41" fmla="*/ 241252 h 1220386"/>
                    <a:gd name="connsiteX42" fmla="*/ 382839 w 1500277"/>
                    <a:gd name="connsiteY42" fmla="*/ 178719 h 1220386"/>
                    <a:gd name="connsiteX43" fmla="*/ 473933 w 1500277"/>
                    <a:gd name="connsiteY43" fmla="*/ 128204 h 1220386"/>
                    <a:gd name="connsiteX44" fmla="*/ 547650 w 1500277"/>
                    <a:gd name="connsiteY44" fmla="*/ 46448 h 1220386"/>
                    <a:gd name="connsiteX45" fmla="*/ 647901 w 1500277"/>
                    <a:gd name="connsiteY45" fmla="*/ 41645 h 1220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500277" h="1220386">
                      <a:moveTo>
                        <a:pt x="742051" y="0"/>
                      </a:moveTo>
                      <a:lnTo>
                        <a:pt x="836201" y="41645"/>
                      </a:lnTo>
                      <a:lnTo>
                        <a:pt x="936452" y="46448"/>
                      </a:lnTo>
                      <a:lnTo>
                        <a:pt x="1010169" y="128204"/>
                      </a:lnTo>
                      <a:lnTo>
                        <a:pt x="1101263" y="178719"/>
                      </a:lnTo>
                      <a:lnTo>
                        <a:pt x="1125046" y="240597"/>
                      </a:lnTo>
                      <a:lnTo>
                        <a:pt x="1186678" y="243055"/>
                      </a:lnTo>
                      <a:lnTo>
                        <a:pt x="1260395" y="311119"/>
                      </a:lnTo>
                      <a:lnTo>
                        <a:pt x="1351489" y="353174"/>
                      </a:lnTo>
                      <a:lnTo>
                        <a:pt x="1393544" y="444268"/>
                      </a:lnTo>
                      <a:lnTo>
                        <a:pt x="1461608" y="517985"/>
                      </a:lnTo>
                      <a:lnTo>
                        <a:pt x="1465606" y="618236"/>
                      </a:lnTo>
                      <a:lnTo>
                        <a:pt x="1500277" y="712386"/>
                      </a:lnTo>
                      <a:lnTo>
                        <a:pt x="1465606" y="806536"/>
                      </a:lnTo>
                      <a:lnTo>
                        <a:pt x="1461608" y="906787"/>
                      </a:lnTo>
                      <a:lnTo>
                        <a:pt x="1393544" y="980504"/>
                      </a:lnTo>
                      <a:lnTo>
                        <a:pt x="1351489" y="1071598"/>
                      </a:lnTo>
                      <a:lnTo>
                        <a:pt x="1260395" y="1113653"/>
                      </a:lnTo>
                      <a:lnTo>
                        <a:pt x="1186678" y="1181717"/>
                      </a:lnTo>
                      <a:lnTo>
                        <a:pt x="1086427" y="1185715"/>
                      </a:lnTo>
                      <a:lnTo>
                        <a:pt x="992277" y="1220386"/>
                      </a:lnTo>
                      <a:lnTo>
                        <a:pt x="898127" y="1185715"/>
                      </a:lnTo>
                      <a:lnTo>
                        <a:pt x="826860" y="1182873"/>
                      </a:lnTo>
                      <a:lnTo>
                        <a:pt x="742051" y="1220386"/>
                      </a:lnTo>
                      <a:lnTo>
                        <a:pt x="658580" y="1183465"/>
                      </a:lnTo>
                      <a:lnTo>
                        <a:pt x="602150" y="1185715"/>
                      </a:lnTo>
                      <a:lnTo>
                        <a:pt x="508000" y="1220386"/>
                      </a:lnTo>
                      <a:lnTo>
                        <a:pt x="413850" y="1185715"/>
                      </a:lnTo>
                      <a:lnTo>
                        <a:pt x="313599" y="1181717"/>
                      </a:lnTo>
                      <a:lnTo>
                        <a:pt x="239882" y="1113653"/>
                      </a:lnTo>
                      <a:lnTo>
                        <a:pt x="148788" y="1071598"/>
                      </a:lnTo>
                      <a:lnTo>
                        <a:pt x="106733" y="980504"/>
                      </a:lnTo>
                      <a:lnTo>
                        <a:pt x="38669" y="906787"/>
                      </a:lnTo>
                      <a:lnTo>
                        <a:pt x="34671" y="806536"/>
                      </a:lnTo>
                      <a:lnTo>
                        <a:pt x="0" y="712386"/>
                      </a:lnTo>
                      <a:lnTo>
                        <a:pt x="34671" y="618236"/>
                      </a:lnTo>
                      <a:lnTo>
                        <a:pt x="38669" y="517985"/>
                      </a:lnTo>
                      <a:lnTo>
                        <a:pt x="106733" y="444268"/>
                      </a:lnTo>
                      <a:lnTo>
                        <a:pt x="148788" y="353174"/>
                      </a:lnTo>
                      <a:lnTo>
                        <a:pt x="239882" y="311119"/>
                      </a:lnTo>
                      <a:lnTo>
                        <a:pt x="313599" y="243055"/>
                      </a:lnTo>
                      <a:lnTo>
                        <a:pt x="358805" y="241252"/>
                      </a:lnTo>
                      <a:lnTo>
                        <a:pt x="382839" y="178719"/>
                      </a:lnTo>
                      <a:lnTo>
                        <a:pt x="473933" y="128204"/>
                      </a:lnTo>
                      <a:lnTo>
                        <a:pt x="547650" y="46448"/>
                      </a:lnTo>
                      <a:lnTo>
                        <a:pt x="647901" y="41645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楕円 582">
                  <a:extLst>
                    <a:ext uri="{FF2B5EF4-FFF2-40B4-BE49-F238E27FC236}">
                      <a16:creationId xmlns:a16="http://schemas.microsoft.com/office/drawing/2014/main" id="{206D17EB-6E35-47D9-AEBB-9AF822D3E259}"/>
                    </a:ext>
                  </a:extLst>
                </p:cNvPr>
                <p:cNvSpPr/>
                <p:nvPr/>
              </p:nvSpPr>
              <p:spPr>
                <a:xfrm>
                  <a:off x="2383884" y="4092106"/>
                  <a:ext cx="60363" cy="6036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5E9EAAE2-8AE2-4C81-87C5-82783942BA00}"/>
                    </a:ext>
                  </a:extLst>
                </p:cNvPr>
                <p:cNvSpPr/>
                <p:nvPr/>
              </p:nvSpPr>
              <p:spPr>
                <a:xfrm>
                  <a:off x="2538722" y="4092106"/>
                  <a:ext cx="60363" cy="6036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80" name="月 579">
                <a:extLst>
                  <a:ext uri="{FF2B5EF4-FFF2-40B4-BE49-F238E27FC236}">
                    <a16:creationId xmlns:a16="http://schemas.microsoft.com/office/drawing/2014/main" id="{3B9F31DE-BF1A-4179-84A4-3F5CE0904E79}"/>
                  </a:ext>
                </a:extLst>
              </p:cNvPr>
              <p:cNvSpPr/>
              <p:nvPr/>
            </p:nvSpPr>
            <p:spPr>
              <a:xfrm rot="7200000">
                <a:off x="2255597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月 580">
                <a:extLst>
                  <a:ext uri="{FF2B5EF4-FFF2-40B4-BE49-F238E27FC236}">
                    <a16:creationId xmlns:a16="http://schemas.microsoft.com/office/drawing/2014/main" id="{69084F44-F9AE-46B2-A2C6-14A7C11B3345}"/>
                  </a:ext>
                </a:extLst>
              </p:cNvPr>
              <p:cNvSpPr/>
              <p:nvPr/>
            </p:nvSpPr>
            <p:spPr>
              <a:xfrm rot="14400000" flipH="1">
                <a:off x="2686884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23" name="グループ化 622">
            <a:extLst>
              <a:ext uri="{FF2B5EF4-FFF2-40B4-BE49-F238E27FC236}">
                <a16:creationId xmlns:a16="http://schemas.microsoft.com/office/drawing/2014/main" id="{3954EC92-2C33-4B9F-BC0F-8E157843D7C6}"/>
              </a:ext>
            </a:extLst>
          </p:cNvPr>
          <p:cNvGrpSpPr/>
          <p:nvPr/>
        </p:nvGrpSpPr>
        <p:grpSpPr>
          <a:xfrm>
            <a:off x="745085" y="4354050"/>
            <a:ext cx="2530000" cy="1521988"/>
            <a:chOff x="2324100" y="1177169"/>
            <a:chExt cx="4427220" cy="2663311"/>
          </a:xfrm>
        </p:grpSpPr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01AC04BB-037D-4129-B1EF-B0E7A67247E7}"/>
                </a:ext>
              </a:extLst>
            </p:cNvPr>
            <p:cNvSpPr/>
            <p:nvPr/>
          </p:nvSpPr>
          <p:spPr>
            <a:xfrm rot="21306200">
              <a:off x="2882825" y="2795878"/>
              <a:ext cx="555978" cy="274765"/>
            </a:xfrm>
            <a:custGeom>
              <a:avLst/>
              <a:gdLst>
                <a:gd name="connsiteX0" fmla="*/ 803910 w 914400"/>
                <a:gd name="connsiteY0" fmla="*/ 68580 h 356259"/>
                <a:gd name="connsiteX1" fmla="*/ 914400 w 914400"/>
                <a:gd name="connsiteY1" fmla="*/ 356259 h 356259"/>
                <a:gd name="connsiteX2" fmla="*/ 693420 w 914400"/>
                <a:gd name="connsiteY2" fmla="*/ 356259 h 356259"/>
                <a:gd name="connsiteX3" fmla="*/ 521970 w 914400"/>
                <a:gd name="connsiteY3" fmla="*/ 68580 h 356259"/>
                <a:gd name="connsiteX4" fmla="*/ 632460 w 914400"/>
                <a:gd name="connsiteY4" fmla="*/ 356259 h 356259"/>
                <a:gd name="connsiteX5" fmla="*/ 411480 w 914400"/>
                <a:gd name="connsiteY5" fmla="*/ 356259 h 356259"/>
                <a:gd name="connsiteX6" fmla="*/ 247650 w 914400"/>
                <a:gd name="connsiteY6" fmla="*/ 68580 h 356259"/>
                <a:gd name="connsiteX7" fmla="*/ 358140 w 914400"/>
                <a:gd name="connsiteY7" fmla="*/ 356259 h 356259"/>
                <a:gd name="connsiteX8" fmla="*/ 137160 w 914400"/>
                <a:gd name="connsiteY8" fmla="*/ 356259 h 356259"/>
                <a:gd name="connsiteX9" fmla="*/ 556260 w 914400"/>
                <a:gd name="connsiteY9" fmla="*/ 0 h 356259"/>
                <a:gd name="connsiteX10" fmla="*/ 777240 w 914400"/>
                <a:gd name="connsiteY10" fmla="*/ 0 h 356259"/>
                <a:gd name="connsiteX11" fmla="*/ 666750 w 914400"/>
                <a:gd name="connsiteY11" fmla="*/ 287679 h 356259"/>
                <a:gd name="connsiteX12" fmla="*/ 274320 w 914400"/>
                <a:gd name="connsiteY12" fmla="*/ 0 h 356259"/>
                <a:gd name="connsiteX13" fmla="*/ 495300 w 914400"/>
                <a:gd name="connsiteY13" fmla="*/ 0 h 356259"/>
                <a:gd name="connsiteX14" fmla="*/ 384810 w 914400"/>
                <a:gd name="connsiteY14" fmla="*/ 287679 h 356259"/>
                <a:gd name="connsiteX15" fmla="*/ 0 w 914400"/>
                <a:gd name="connsiteY15" fmla="*/ 0 h 356259"/>
                <a:gd name="connsiteX16" fmla="*/ 220980 w 914400"/>
                <a:gd name="connsiteY16" fmla="*/ 0 h 356259"/>
                <a:gd name="connsiteX17" fmla="*/ 110490 w 914400"/>
                <a:gd name="connsiteY17" fmla="*/ 287679 h 35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400" h="356259">
                  <a:moveTo>
                    <a:pt x="803910" y="68580"/>
                  </a:moveTo>
                  <a:lnTo>
                    <a:pt x="914400" y="356259"/>
                  </a:lnTo>
                  <a:lnTo>
                    <a:pt x="693420" y="356259"/>
                  </a:lnTo>
                  <a:close/>
                  <a:moveTo>
                    <a:pt x="521970" y="68580"/>
                  </a:moveTo>
                  <a:lnTo>
                    <a:pt x="632460" y="356259"/>
                  </a:lnTo>
                  <a:lnTo>
                    <a:pt x="411480" y="356259"/>
                  </a:lnTo>
                  <a:close/>
                  <a:moveTo>
                    <a:pt x="247650" y="68580"/>
                  </a:moveTo>
                  <a:lnTo>
                    <a:pt x="358140" y="356259"/>
                  </a:lnTo>
                  <a:lnTo>
                    <a:pt x="137160" y="356259"/>
                  </a:lnTo>
                  <a:close/>
                  <a:moveTo>
                    <a:pt x="556260" y="0"/>
                  </a:moveTo>
                  <a:lnTo>
                    <a:pt x="777240" y="0"/>
                  </a:lnTo>
                  <a:lnTo>
                    <a:pt x="666750" y="287679"/>
                  </a:lnTo>
                  <a:close/>
                  <a:moveTo>
                    <a:pt x="274320" y="0"/>
                  </a:moveTo>
                  <a:lnTo>
                    <a:pt x="495300" y="0"/>
                  </a:lnTo>
                  <a:lnTo>
                    <a:pt x="384810" y="287679"/>
                  </a:lnTo>
                  <a:close/>
                  <a:moveTo>
                    <a:pt x="0" y="0"/>
                  </a:moveTo>
                  <a:lnTo>
                    <a:pt x="220980" y="0"/>
                  </a:lnTo>
                  <a:lnTo>
                    <a:pt x="110490" y="287679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5" name="フリーフォーム: 図形 624">
              <a:extLst>
                <a:ext uri="{FF2B5EF4-FFF2-40B4-BE49-F238E27FC236}">
                  <a16:creationId xmlns:a16="http://schemas.microsoft.com/office/drawing/2014/main" id="{26F20D62-77B9-4E1A-B33B-B46D1BE22E38}"/>
                </a:ext>
              </a:extLst>
            </p:cNvPr>
            <p:cNvSpPr/>
            <p:nvPr/>
          </p:nvSpPr>
          <p:spPr>
            <a:xfrm>
              <a:off x="2435612" y="1585667"/>
              <a:ext cx="3789251" cy="1962797"/>
            </a:xfrm>
            <a:custGeom>
              <a:avLst/>
              <a:gdLst>
                <a:gd name="connsiteX0" fmla="*/ 208240 w 3789251"/>
                <a:gd name="connsiteY0" fmla="*/ 11 h 1962797"/>
                <a:gd name="connsiteX1" fmla="*/ 2385117 w 3789251"/>
                <a:gd name="connsiteY1" fmla="*/ 1072695 h 1962797"/>
                <a:gd name="connsiteX2" fmla="*/ 3754597 w 3789251"/>
                <a:gd name="connsiteY2" fmla="*/ 1935259 h 1962797"/>
                <a:gd name="connsiteX3" fmla="*/ 3789251 w 3789251"/>
                <a:gd name="connsiteY3" fmla="*/ 1962796 h 1962797"/>
                <a:gd name="connsiteX4" fmla="*/ 878506 w 3789251"/>
                <a:gd name="connsiteY4" fmla="*/ 1962797 h 1962797"/>
                <a:gd name="connsiteX5" fmla="*/ 714752 w 3789251"/>
                <a:gd name="connsiteY5" fmla="*/ 1788518 h 1962797"/>
                <a:gd name="connsiteX6" fmla="*/ 504826 w 3789251"/>
                <a:gd name="connsiteY6" fmla="*/ 1514865 h 1962797"/>
                <a:gd name="connsiteX7" fmla="*/ 438254 w 3789251"/>
                <a:gd name="connsiteY7" fmla="*/ 1412372 h 1962797"/>
                <a:gd name="connsiteX8" fmla="*/ 574159 w 3789251"/>
                <a:gd name="connsiteY8" fmla="*/ 1385749 h 1962797"/>
                <a:gd name="connsiteX9" fmla="*/ 955001 w 3789251"/>
                <a:gd name="connsiteY9" fmla="*/ 1444822 h 1962797"/>
                <a:gd name="connsiteX10" fmla="*/ 389397 w 3789251"/>
                <a:gd name="connsiteY10" fmla="*/ 1266050 h 1962797"/>
                <a:gd name="connsiteX11" fmla="*/ 355385 w 3789251"/>
                <a:gd name="connsiteY11" fmla="*/ 1278069 h 1962797"/>
                <a:gd name="connsiteX12" fmla="*/ 282157 w 3789251"/>
                <a:gd name="connsiteY12" fmla="*/ 1148907 h 1962797"/>
                <a:gd name="connsiteX13" fmla="*/ 32272 w 3789251"/>
                <a:gd name="connsiteY13" fmla="*/ 83049 h 1962797"/>
                <a:gd name="connsiteX14" fmla="*/ 208240 w 3789251"/>
                <a:gd name="connsiteY14" fmla="*/ 11 h 1962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89251" h="1962797">
                  <a:moveTo>
                    <a:pt x="208240" y="11"/>
                  </a:moveTo>
                  <a:cubicBezTo>
                    <a:pt x="573932" y="2716"/>
                    <a:pt x="1399740" y="503787"/>
                    <a:pt x="2385117" y="1072695"/>
                  </a:cubicBezTo>
                  <a:cubicBezTo>
                    <a:pt x="2915704" y="1379030"/>
                    <a:pt x="3400821" y="1666756"/>
                    <a:pt x="3754597" y="1935259"/>
                  </a:cubicBezTo>
                  <a:lnTo>
                    <a:pt x="3789251" y="1962796"/>
                  </a:lnTo>
                  <a:lnTo>
                    <a:pt x="878506" y="1962797"/>
                  </a:lnTo>
                  <a:lnTo>
                    <a:pt x="714752" y="1788518"/>
                  </a:lnTo>
                  <a:cubicBezTo>
                    <a:pt x="638607" y="1698588"/>
                    <a:pt x="568648" y="1606869"/>
                    <a:pt x="504826" y="1514865"/>
                  </a:cubicBezTo>
                  <a:lnTo>
                    <a:pt x="438254" y="1412372"/>
                  </a:lnTo>
                  <a:lnTo>
                    <a:pt x="574159" y="1385749"/>
                  </a:lnTo>
                  <a:cubicBezTo>
                    <a:pt x="716367" y="1369799"/>
                    <a:pt x="852358" y="1390025"/>
                    <a:pt x="955001" y="1444822"/>
                  </a:cubicBezTo>
                  <a:cubicBezTo>
                    <a:pt x="906480" y="1272007"/>
                    <a:pt x="653250" y="1191968"/>
                    <a:pt x="389397" y="1266050"/>
                  </a:cubicBezTo>
                  <a:lnTo>
                    <a:pt x="355385" y="1278069"/>
                  </a:lnTo>
                  <a:lnTo>
                    <a:pt x="282157" y="1148907"/>
                  </a:lnTo>
                  <a:cubicBezTo>
                    <a:pt x="28599" y="668461"/>
                    <a:pt x="-52236" y="237041"/>
                    <a:pt x="32272" y="83049"/>
                  </a:cubicBezTo>
                  <a:cubicBezTo>
                    <a:pt x="63962" y="25302"/>
                    <a:pt x="123850" y="-614"/>
                    <a:pt x="208240" y="11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6" name="楕円 202">
              <a:extLst>
                <a:ext uri="{FF2B5EF4-FFF2-40B4-BE49-F238E27FC236}">
                  <a16:creationId xmlns:a16="http://schemas.microsoft.com/office/drawing/2014/main" id="{984A4619-7605-4AC8-9FA3-338708A886FA}"/>
                </a:ext>
              </a:extLst>
            </p:cNvPr>
            <p:cNvSpPr/>
            <p:nvPr/>
          </p:nvSpPr>
          <p:spPr>
            <a:xfrm rot="8100000">
              <a:off x="5053181" y="2452463"/>
              <a:ext cx="1293157" cy="840552"/>
            </a:xfrm>
            <a:custGeom>
              <a:avLst/>
              <a:gdLst>
                <a:gd name="connsiteX0" fmla="*/ 0 w 3577734"/>
                <a:gd name="connsiteY0" fmla="*/ 955893 h 1911786"/>
                <a:gd name="connsiteX1" fmla="*/ 1788867 w 3577734"/>
                <a:gd name="connsiteY1" fmla="*/ 0 h 1911786"/>
                <a:gd name="connsiteX2" fmla="*/ 3577734 w 3577734"/>
                <a:gd name="connsiteY2" fmla="*/ 955893 h 1911786"/>
                <a:gd name="connsiteX3" fmla="*/ 1788867 w 3577734"/>
                <a:gd name="connsiteY3" fmla="*/ 1911786 h 1911786"/>
                <a:gd name="connsiteX4" fmla="*/ 0 w 3577734"/>
                <a:gd name="connsiteY4" fmla="*/ 955893 h 1911786"/>
                <a:gd name="connsiteX0" fmla="*/ 0 w 3577734"/>
                <a:gd name="connsiteY0" fmla="*/ 955893 h 1911786"/>
                <a:gd name="connsiteX1" fmla="*/ 1788867 w 3577734"/>
                <a:gd name="connsiteY1" fmla="*/ 0 h 1911786"/>
                <a:gd name="connsiteX2" fmla="*/ 3577734 w 3577734"/>
                <a:gd name="connsiteY2" fmla="*/ 955893 h 1911786"/>
                <a:gd name="connsiteX3" fmla="*/ 1788867 w 3577734"/>
                <a:gd name="connsiteY3" fmla="*/ 1911786 h 1911786"/>
                <a:gd name="connsiteX4" fmla="*/ 0 w 3577734"/>
                <a:gd name="connsiteY4" fmla="*/ 955893 h 1911786"/>
                <a:gd name="connsiteX0" fmla="*/ 0 w 3577734"/>
                <a:gd name="connsiteY0" fmla="*/ 955893 h 1911786"/>
                <a:gd name="connsiteX1" fmla="*/ 1788867 w 3577734"/>
                <a:gd name="connsiteY1" fmla="*/ 0 h 1911786"/>
                <a:gd name="connsiteX2" fmla="*/ 3577734 w 3577734"/>
                <a:gd name="connsiteY2" fmla="*/ 955893 h 1911786"/>
                <a:gd name="connsiteX3" fmla="*/ 1788867 w 3577734"/>
                <a:gd name="connsiteY3" fmla="*/ 1911786 h 1911786"/>
                <a:gd name="connsiteX4" fmla="*/ 0 w 3577734"/>
                <a:gd name="connsiteY4" fmla="*/ 955893 h 1911786"/>
                <a:gd name="connsiteX0" fmla="*/ 0 w 3577734"/>
                <a:gd name="connsiteY0" fmla="*/ 955893 h 1911786"/>
                <a:gd name="connsiteX1" fmla="*/ 1788867 w 3577734"/>
                <a:gd name="connsiteY1" fmla="*/ 0 h 1911786"/>
                <a:gd name="connsiteX2" fmla="*/ 3577734 w 3577734"/>
                <a:gd name="connsiteY2" fmla="*/ 955893 h 1911786"/>
                <a:gd name="connsiteX3" fmla="*/ 1788867 w 3577734"/>
                <a:gd name="connsiteY3" fmla="*/ 1911786 h 1911786"/>
                <a:gd name="connsiteX4" fmla="*/ 0 w 3577734"/>
                <a:gd name="connsiteY4" fmla="*/ 955893 h 1911786"/>
                <a:gd name="connsiteX0" fmla="*/ 0 w 3577734"/>
                <a:gd name="connsiteY0" fmla="*/ 559653 h 1515546"/>
                <a:gd name="connsiteX1" fmla="*/ 1781247 w 3577734"/>
                <a:gd name="connsiteY1" fmla="*/ 0 h 1515546"/>
                <a:gd name="connsiteX2" fmla="*/ 3577734 w 3577734"/>
                <a:gd name="connsiteY2" fmla="*/ 559653 h 1515546"/>
                <a:gd name="connsiteX3" fmla="*/ 1788867 w 3577734"/>
                <a:gd name="connsiteY3" fmla="*/ 1515546 h 1515546"/>
                <a:gd name="connsiteX4" fmla="*/ 0 w 3577734"/>
                <a:gd name="connsiteY4" fmla="*/ 559653 h 1515546"/>
                <a:gd name="connsiteX0" fmla="*/ 0 w 3577734"/>
                <a:gd name="connsiteY0" fmla="*/ 381381 h 1543014"/>
                <a:gd name="connsiteX1" fmla="*/ 1781247 w 3577734"/>
                <a:gd name="connsiteY1" fmla="*/ 27468 h 1543014"/>
                <a:gd name="connsiteX2" fmla="*/ 3577734 w 3577734"/>
                <a:gd name="connsiteY2" fmla="*/ 587121 h 1543014"/>
                <a:gd name="connsiteX3" fmla="*/ 1788867 w 3577734"/>
                <a:gd name="connsiteY3" fmla="*/ 1543014 h 1543014"/>
                <a:gd name="connsiteX4" fmla="*/ 0 w 3577734"/>
                <a:gd name="connsiteY4" fmla="*/ 381381 h 1543014"/>
                <a:gd name="connsiteX0" fmla="*/ 26 w 3577760"/>
                <a:gd name="connsiteY0" fmla="*/ 353913 h 1515546"/>
                <a:gd name="connsiteX1" fmla="*/ 1781273 w 3577760"/>
                <a:gd name="connsiteY1" fmla="*/ 0 h 1515546"/>
                <a:gd name="connsiteX2" fmla="*/ 3577760 w 3577760"/>
                <a:gd name="connsiteY2" fmla="*/ 559653 h 1515546"/>
                <a:gd name="connsiteX3" fmla="*/ 1788893 w 3577760"/>
                <a:gd name="connsiteY3" fmla="*/ 1515546 h 1515546"/>
                <a:gd name="connsiteX4" fmla="*/ 26 w 3577760"/>
                <a:gd name="connsiteY4" fmla="*/ 353913 h 1515546"/>
                <a:gd name="connsiteX0" fmla="*/ 26 w 3583136"/>
                <a:gd name="connsiteY0" fmla="*/ 292953 h 1515546"/>
                <a:gd name="connsiteX1" fmla="*/ 1786649 w 3583136"/>
                <a:gd name="connsiteY1" fmla="*/ 0 h 1515546"/>
                <a:gd name="connsiteX2" fmla="*/ 3583136 w 3583136"/>
                <a:gd name="connsiteY2" fmla="*/ 559653 h 1515546"/>
                <a:gd name="connsiteX3" fmla="*/ 1794269 w 3583136"/>
                <a:gd name="connsiteY3" fmla="*/ 1515546 h 1515546"/>
                <a:gd name="connsiteX4" fmla="*/ 26 w 3583136"/>
                <a:gd name="connsiteY4" fmla="*/ 292953 h 1515546"/>
                <a:gd name="connsiteX0" fmla="*/ 26 w 3583136"/>
                <a:gd name="connsiteY0" fmla="*/ 293642 h 1516235"/>
                <a:gd name="connsiteX1" fmla="*/ 1786649 w 3583136"/>
                <a:gd name="connsiteY1" fmla="*/ 689 h 1516235"/>
                <a:gd name="connsiteX2" fmla="*/ 3583136 w 3583136"/>
                <a:gd name="connsiteY2" fmla="*/ 560342 h 1516235"/>
                <a:gd name="connsiteX3" fmla="*/ 1794269 w 3583136"/>
                <a:gd name="connsiteY3" fmla="*/ 1516235 h 1516235"/>
                <a:gd name="connsiteX4" fmla="*/ 26 w 3583136"/>
                <a:gd name="connsiteY4" fmla="*/ 293642 h 1516235"/>
                <a:gd name="connsiteX0" fmla="*/ 17 w 3583127"/>
                <a:gd name="connsiteY0" fmla="*/ 118927 h 1341520"/>
                <a:gd name="connsiteX1" fmla="*/ 1769603 w 3583127"/>
                <a:gd name="connsiteY1" fmla="*/ 46919 h 1341520"/>
                <a:gd name="connsiteX2" fmla="*/ 3583127 w 3583127"/>
                <a:gd name="connsiteY2" fmla="*/ 385627 h 1341520"/>
                <a:gd name="connsiteX3" fmla="*/ 1794260 w 3583127"/>
                <a:gd name="connsiteY3" fmla="*/ 1341520 h 1341520"/>
                <a:gd name="connsiteX4" fmla="*/ 17 w 3583127"/>
                <a:gd name="connsiteY4" fmla="*/ 118927 h 1341520"/>
                <a:gd name="connsiteX0" fmla="*/ 9 w 2004985"/>
                <a:gd name="connsiteY0" fmla="*/ 197173 h 1419871"/>
                <a:gd name="connsiteX1" fmla="*/ 1769595 w 2004985"/>
                <a:gd name="connsiteY1" fmla="*/ 125165 h 1419871"/>
                <a:gd name="connsiteX2" fmla="*/ 1794252 w 2004985"/>
                <a:gd name="connsiteY2" fmla="*/ 1419766 h 1419871"/>
                <a:gd name="connsiteX3" fmla="*/ 9 w 2004985"/>
                <a:gd name="connsiteY3" fmla="*/ 197173 h 1419871"/>
                <a:gd name="connsiteX0" fmla="*/ 9 w 2004985"/>
                <a:gd name="connsiteY0" fmla="*/ 197173 h 1423589"/>
                <a:gd name="connsiteX1" fmla="*/ 1769595 w 2004985"/>
                <a:gd name="connsiteY1" fmla="*/ 125165 h 1423589"/>
                <a:gd name="connsiteX2" fmla="*/ 1794252 w 2004985"/>
                <a:gd name="connsiteY2" fmla="*/ 1419766 h 1423589"/>
                <a:gd name="connsiteX3" fmla="*/ 9 w 2004985"/>
                <a:gd name="connsiteY3" fmla="*/ 197173 h 1423589"/>
                <a:gd name="connsiteX0" fmla="*/ 9 w 2004985"/>
                <a:gd name="connsiteY0" fmla="*/ 72008 h 1298424"/>
                <a:gd name="connsiteX1" fmla="*/ 1769595 w 2004985"/>
                <a:gd name="connsiteY1" fmla="*/ 0 h 1298424"/>
                <a:gd name="connsiteX2" fmla="*/ 1794252 w 2004985"/>
                <a:gd name="connsiteY2" fmla="*/ 1294601 h 1298424"/>
                <a:gd name="connsiteX3" fmla="*/ 9 w 2004985"/>
                <a:gd name="connsiteY3" fmla="*/ 72008 h 129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4985" h="1298424">
                  <a:moveTo>
                    <a:pt x="9" y="72008"/>
                  </a:moveTo>
                  <a:cubicBezTo>
                    <a:pt x="-4101" y="-143759"/>
                    <a:pt x="1325220" y="357894"/>
                    <a:pt x="1769595" y="0"/>
                  </a:cubicBezTo>
                  <a:cubicBezTo>
                    <a:pt x="2068636" y="203766"/>
                    <a:pt x="2089183" y="1282600"/>
                    <a:pt x="1794252" y="1294601"/>
                  </a:cubicBezTo>
                  <a:cubicBezTo>
                    <a:pt x="918195" y="1370714"/>
                    <a:pt x="4119" y="287775"/>
                    <a:pt x="9" y="72008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A38765FA-865E-41BB-92C5-4B8C488677DD}"/>
                </a:ext>
              </a:extLst>
            </p:cNvPr>
            <p:cNvSpPr/>
            <p:nvPr/>
          </p:nvSpPr>
          <p:spPr>
            <a:xfrm>
              <a:off x="2540561" y="1585668"/>
              <a:ext cx="3684304" cy="1962797"/>
            </a:xfrm>
            <a:custGeom>
              <a:avLst/>
              <a:gdLst>
                <a:gd name="connsiteX0" fmla="*/ 103293 w 3684304"/>
                <a:gd name="connsiteY0" fmla="*/ 11 h 1962797"/>
                <a:gd name="connsiteX1" fmla="*/ 2280169 w 3684304"/>
                <a:gd name="connsiteY1" fmla="*/ 1072695 h 1962797"/>
                <a:gd name="connsiteX2" fmla="*/ 3649650 w 3684304"/>
                <a:gd name="connsiteY2" fmla="*/ 1935259 h 1962797"/>
                <a:gd name="connsiteX3" fmla="*/ 3684304 w 3684304"/>
                <a:gd name="connsiteY3" fmla="*/ 1962797 h 1962797"/>
                <a:gd name="connsiteX4" fmla="*/ 2468070 w 3684304"/>
                <a:gd name="connsiteY4" fmla="*/ 1962797 h 1962797"/>
                <a:gd name="connsiteX5" fmla="*/ 2355395 w 3684304"/>
                <a:gd name="connsiteY5" fmla="*/ 1862461 h 1962797"/>
                <a:gd name="connsiteX6" fmla="*/ 1778270 w 3684304"/>
                <a:gd name="connsiteY6" fmla="*/ 1375611 h 1962797"/>
                <a:gd name="connsiteX7" fmla="*/ 2947 w 3684304"/>
                <a:gd name="connsiteY7" fmla="*/ 22280 h 1962797"/>
                <a:gd name="connsiteX8" fmla="*/ 0 w 3684304"/>
                <a:gd name="connsiteY8" fmla="*/ 21026 h 1962797"/>
                <a:gd name="connsiteX9" fmla="*/ 27206 w 3684304"/>
                <a:gd name="connsiteY9" fmla="*/ 8428 h 1962797"/>
                <a:gd name="connsiteX10" fmla="*/ 103293 w 3684304"/>
                <a:gd name="connsiteY10" fmla="*/ 11 h 1962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84304" h="1962797">
                  <a:moveTo>
                    <a:pt x="103293" y="11"/>
                  </a:moveTo>
                  <a:cubicBezTo>
                    <a:pt x="468984" y="2716"/>
                    <a:pt x="1294792" y="503788"/>
                    <a:pt x="2280169" y="1072695"/>
                  </a:cubicBezTo>
                  <a:cubicBezTo>
                    <a:pt x="2810757" y="1379030"/>
                    <a:pt x="3295873" y="1666756"/>
                    <a:pt x="3649650" y="1935259"/>
                  </a:cubicBezTo>
                  <a:lnTo>
                    <a:pt x="3684304" y="1962797"/>
                  </a:lnTo>
                  <a:lnTo>
                    <a:pt x="2468070" y="1962797"/>
                  </a:lnTo>
                  <a:lnTo>
                    <a:pt x="2355395" y="1862461"/>
                  </a:lnTo>
                  <a:cubicBezTo>
                    <a:pt x="2175121" y="1705728"/>
                    <a:pt x="1980528" y="1543053"/>
                    <a:pt x="1778270" y="1375611"/>
                  </a:cubicBezTo>
                  <a:cubicBezTo>
                    <a:pt x="1036660" y="761660"/>
                    <a:pt x="399577" y="214688"/>
                    <a:pt x="2947" y="22280"/>
                  </a:cubicBezTo>
                  <a:lnTo>
                    <a:pt x="0" y="21026"/>
                  </a:lnTo>
                  <a:lnTo>
                    <a:pt x="27206" y="8428"/>
                  </a:lnTo>
                  <a:cubicBezTo>
                    <a:pt x="49755" y="2543"/>
                    <a:pt x="75162" y="-198"/>
                    <a:pt x="103293" y="11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8" name="楕円 229">
              <a:extLst>
                <a:ext uri="{FF2B5EF4-FFF2-40B4-BE49-F238E27FC236}">
                  <a16:creationId xmlns:a16="http://schemas.microsoft.com/office/drawing/2014/main" id="{2482C900-F856-4328-B268-7EB0EFCE5296}"/>
                </a:ext>
              </a:extLst>
            </p:cNvPr>
            <p:cNvSpPr/>
            <p:nvPr/>
          </p:nvSpPr>
          <p:spPr>
            <a:xfrm rot="17332494">
              <a:off x="5561846" y="886406"/>
              <a:ext cx="274436" cy="1049161"/>
            </a:xfrm>
            <a:custGeom>
              <a:avLst/>
              <a:gdLst>
                <a:gd name="connsiteX0" fmla="*/ 0 w 769333"/>
                <a:gd name="connsiteY0" fmla="*/ 285750 h 571499"/>
                <a:gd name="connsiteX1" fmla="*/ 384667 w 769333"/>
                <a:gd name="connsiteY1" fmla="*/ 0 h 571499"/>
                <a:gd name="connsiteX2" fmla="*/ 769334 w 769333"/>
                <a:gd name="connsiteY2" fmla="*/ 285750 h 571499"/>
                <a:gd name="connsiteX3" fmla="*/ 384667 w 769333"/>
                <a:gd name="connsiteY3" fmla="*/ 571500 h 571499"/>
                <a:gd name="connsiteX4" fmla="*/ 0 w 769333"/>
                <a:gd name="connsiteY4" fmla="*/ 285750 h 571499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220480 w 989814"/>
                <a:gd name="connsiteY0" fmla="*/ 611349 h 897099"/>
                <a:gd name="connsiteX1" fmla="*/ 111658 w 989814"/>
                <a:gd name="connsiteY1" fmla="*/ 0 h 897099"/>
                <a:gd name="connsiteX2" fmla="*/ 989814 w 989814"/>
                <a:gd name="connsiteY2" fmla="*/ 611349 h 897099"/>
                <a:gd name="connsiteX3" fmla="*/ 605147 w 989814"/>
                <a:gd name="connsiteY3" fmla="*/ 897099 h 897099"/>
                <a:gd name="connsiteX4" fmla="*/ 220480 w 989814"/>
                <a:gd name="connsiteY4" fmla="*/ 611349 h 897099"/>
                <a:gd name="connsiteX0" fmla="*/ 258207 w 1027541"/>
                <a:gd name="connsiteY0" fmla="*/ 611435 h 897185"/>
                <a:gd name="connsiteX1" fmla="*/ 149385 w 1027541"/>
                <a:gd name="connsiteY1" fmla="*/ 86 h 897185"/>
                <a:gd name="connsiteX2" fmla="*/ 1027541 w 1027541"/>
                <a:gd name="connsiteY2" fmla="*/ 611435 h 897185"/>
                <a:gd name="connsiteX3" fmla="*/ 642874 w 1027541"/>
                <a:gd name="connsiteY3" fmla="*/ 897185 h 897185"/>
                <a:gd name="connsiteX4" fmla="*/ 258207 w 1027541"/>
                <a:gd name="connsiteY4" fmla="*/ 611435 h 897185"/>
                <a:gd name="connsiteX0" fmla="*/ 258207 w 1030255"/>
                <a:gd name="connsiteY0" fmla="*/ 611435 h 897185"/>
                <a:gd name="connsiteX1" fmla="*/ 149385 w 1030255"/>
                <a:gd name="connsiteY1" fmla="*/ 86 h 897185"/>
                <a:gd name="connsiteX2" fmla="*/ 1027541 w 1030255"/>
                <a:gd name="connsiteY2" fmla="*/ 611435 h 897185"/>
                <a:gd name="connsiteX3" fmla="*/ 642874 w 1030255"/>
                <a:gd name="connsiteY3" fmla="*/ 897185 h 897185"/>
                <a:gd name="connsiteX4" fmla="*/ 258207 w 1030255"/>
                <a:gd name="connsiteY4" fmla="*/ 611435 h 89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0255" h="897185">
                  <a:moveTo>
                    <a:pt x="258207" y="611435"/>
                  </a:moveTo>
                  <a:cubicBezTo>
                    <a:pt x="258207" y="453620"/>
                    <a:pt x="-241474" y="-7267"/>
                    <a:pt x="149385" y="86"/>
                  </a:cubicBezTo>
                  <a:cubicBezTo>
                    <a:pt x="540244" y="7439"/>
                    <a:pt x="999027" y="428565"/>
                    <a:pt x="1027541" y="611435"/>
                  </a:cubicBezTo>
                  <a:cubicBezTo>
                    <a:pt x="1056055" y="794305"/>
                    <a:pt x="855320" y="897185"/>
                    <a:pt x="642874" y="897185"/>
                  </a:cubicBezTo>
                  <a:cubicBezTo>
                    <a:pt x="430428" y="897185"/>
                    <a:pt x="258207" y="769250"/>
                    <a:pt x="258207" y="611435"/>
                  </a:cubicBezTo>
                  <a:close/>
                </a:path>
              </a:pathLst>
            </a:custGeom>
            <a:solidFill>
              <a:srgbClr val="FF99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D5486A1E-DB8B-44DA-A07D-2CDC78BD94AD}"/>
                </a:ext>
              </a:extLst>
            </p:cNvPr>
            <p:cNvSpPr/>
            <p:nvPr/>
          </p:nvSpPr>
          <p:spPr>
            <a:xfrm>
              <a:off x="2324100" y="3291730"/>
              <a:ext cx="4427220" cy="548750"/>
            </a:xfrm>
            <a:custGeom>
              <a:avLst/>
              <a:gdLst>
                <a:gd name="connsiteX0" fmla="*/ 393522 w 6339840"/>
                <a:gd name="connsiteY0" fmla="*/ 0 h 771747"/>
                <a:gd name="connsiteX1" fmla="*/ 415451 w 6339840"/>
                <a:gd name="connsiteY1" fmla="*/ 40402 h 771747"/>
                <a:gd name="connsiteX2" fmla="*/ 666802 w 6339840"/>
                <a:gd name="connsiteY2" fmla="*/ 174044 h 771747"/>
                <a:gd name="connsiteX3" fmla="*/ 918154 w 6339840"/>
                <a:gd name="connsiteY3" fmla="*/ 40402 h 771747"/>
                <a:gd name="connsiteX4" fmla="*/ 940083 w 6339840"/>
                <a:gd name="connsiteY4" fmla="*/ 0 h 771747"/>
                <a:gd name="connsiteX5" fmla="*/ 962012 w 6339840"/>
                <a:gd name="connsiteY5" fmla="*/ 40402 h 771747"/>
                <a:gd name="connsiteX6" fmla="*/ 1213364 w 6339840"/>
                <a:gd name="connsiteY6" fmla="*/ 174044 h 771747"/>
                <a:gd name="connsiteX7" fmla="*/ 1464716 w 6339840"/>
                <a:gd name="connsiteY7" fmla="*/ 40402 h 771747"/>
                <a:gd name="connsiteX8" fmla="*/ 1486645 w 6339840"/>
                <a:gd name="connsiteY8" fmla="*/ 0 h 771747"/>
                <a:gd name="connsiteX9" fmla="*/ 1508574 w 6339840"/>
                <a:gd name="connsiteY9" fmla="*/ 40402 h 771747"/>
                <a:gd name="connsiteX10" fmla="*/ 1759926 w 6339840"/>
                <a:gd name="connsiteY10" fmla="*/ 174044 h 771747"/>
                <a:gd name="connsiteX11" fmla="*/ 2011278 w 6339840"/>
                <a:gd name="connsiteY11" fmla="*/ 40402 h 771747"/>
                <a:gd name="connsiteX12" fmla="*/ 2033207 w 6339840"/>
                <a:gd name="connsiteY12" fmla="*/ 0 h 771747"/>
                <a:gd name="connsiteX13" fmla="*/ 2055136 w 6339840"/>
                <a:gd name="connsiteY13" fmla="*/ 40402 h 771747"/>
                <a:gd name="connsiteX14" fmla="*/ 2306488 w 6339840"/>
                <a:gd name="connsiteY14" fmla="*/ 174044 h 771747"/>
                <a:gd name="connsiteX15" fmla="*/ 2557840 w 6339840"/>
                <a:gd name="connsiteY15" fmla="*/ 40402 h 771747"/>
                <a:gd name="connsiteX16" fmla="*/ 2579769 w 6339840"/>
                <a:gd name="connsiteY16" fmla="*/ 0 h 771747"/>
                <a:gd name="connsiteX17" fmla="*/ 2601698 w 6339840"/>
                <a:gd name="connsiteY17" fmla="*/ 40402 h 771747"/>
                <a:gd name="connsiteX18" fmla="*/ 2853050 w 6339840"/>
                <a:gd name="connsiteY18" fmla="*/ 174044 h 771747"/>
                <a:gd name="connsiteX19" fmla="*/ 3104402 w 6339840"/>
                <a:gd name="connsiteY19" fmla="*/ 40402 h 771747"/>
                <a:gd name="connsiteX20" fmla="*/ 3126331 w 6339840"/>
                <a:gd name="connsiteY20" fmla="*/ 0 h 771747"/>
                <a:gd name="connsiteX21" fmla="*/ 3148260 w 6339840"/>
                <a:gd name="connsiteY21" fmla="*/ 40402 h 771747"/>
                <a:gd name="connsiteX22" fmla="*/ 3399612 w 6339840"/>
                <a:gd name="connsiteY22" fmla="*/ 174044 h 771747"/>
                <a:gd name="connsiteX23" fmla="*/ 3650964 w 6339840"/>
                <a:gd name="connsiteY23" fmla="*/ 40402 h 771747"/>
                <a:gd name="connsiteX24" fmla="*/ 3672893 w 6339840"/>
                <a:gd name="connsiteY24" fmla="*/ 0 h 771747"/>
                <a:gd name="connsiteX25" fmla="*/ 3694822 w 6339840"/>
                <a:gd name="connsiteY25" fmla="*/ 40402 h 771747"/>
                <a:gd name="connsiteX26" fmla="*/ 3946174 w 6339840"/>
                <a:gd name="connsiteY26" fmla="*/ 174044 h 771747"/>
                <a:gd name="connsiteX27" fmla="*/ 4197526 w 6339840"/>
                <a:gd name="connsiteY27" fmla="*/ 40402 h 771747"/>
                <a:gd name="connsiteX28" fmla="*/ 4219455 w 6339840"/>
                <a:gd name="connsiteY28" fmla="*/ 0 h 771747"/>
                <a:gd name="connsiteX29" fmla="*/ 4241384 w 6339840"/>
                <a:gd name="connsiteY29" fmla="*/ 40402 h 771747"/>
                <a:gd name="connsiteX30" fmla="*/ 4492736 w 6339840"/>
                <a:gd name="connsiteY30" fmla="*/ 174044 h 771747"/>
                <a:gd name="connsiteX31" fmla="*/ 4744088 w 6339840"/>
                <a:gd name="connsiteY31" fmla="*/ 40402 h 771747"/>
                <a:gd name="connsiteX32" fmla="*/ 4766017 w 6339840"/>
                <a:gd name="connsiteY32" fmla="*/ 0 h 771747"/>
                <a:gd name="connsiteX33" fmla="*/ 4787946 w 6339840"/>
                <a:gd name="connsiteY33" fmla="*/ 40402 h 771747"/>
                <a:gd name="connsiteX34" fmla="*/ 5039298 w 6339840"/>
                <a:gd name="connsiteY34" fmla="*/ 174044 h 771747"/>
                <a:gd name="connsiteX35" fmla="*/ 5290650 w 6339840"/>
                <a:gd name="connsiteY35" fmla="*/ 40402 h 771747"/>
                <a:gd name="connsiteX36" fmla="*/ 5312579 w 6339840"/>
                <a:gd name="connsiteY36" fmla="*/ 0 h 771747"/>
                <a:gd name="connsiteX37" fmla="*/ 5334508 w 6339840"/>
                <a:gd name="connsiteY37" fmla="*/ 40402 h 771747"/>
                <a:gd name="connsiteX38" fmla="*/ 5585860 w 6339840"/>
                <a:gd name="connsiteY38" fmla="*/ 174044 h 771747"/>
                <a:gd name="connsiteX39" fmla="*/ 5837212 w 6339840"/>
                <a:gd name="connsiteY39" fmla="*/ 40402 h 771747"/>
                <a:gd name="connsiteX40" fmla="*/ 5859140 w 6339840"/>
                <a:gd name="connsiteY40" fmla="*/ 2 h 771747"/>
                <a:gd name="connsiteX41" fmla="*/ 5881068 w 6339840"/>
                <a:gd name="connsiteY41" fmla="*/ 40402 h 771747"/>
                <a:gd name="connsiteX42" fmla="*/ 6132420 w 6339840"/>
                <a:gd name="connsiteY42" fmla="*/ 174044 h 771747"/>
                <a:gd name="connsiteX43" fmla="*/ 6301897 w 6339840"/>
                <a:gd name="connsiteY43" fmla="*/ 122276 h 771747"/>
                <a:gd name="connsiteX44" fmla="*/ 6339840 w 6339840"/>
                <a:gd name="connsiteY44" fmla="*/ 90970 h 771747"/>
                <a:gd name="connsiteX45" fmla="*/ 6339840 w 6339840"/>
                <a:gd name="connsiteY45" fmla="*/ 771747 h 771747"/>
                <a:gd name="connsiteX46" fmla="*/ 0 w 6339840"/>
                <a:gd name="connsiteY46" fmla="*/ 771747 h 771747"/>
                <a:gd name="connsiteX47" fmla="*/ 0 w 6339840"/>
                <a:gd name="connsiteY47" fmla="*/ 149001 h 771747"/>
                <a:gd name="connsiteX48" fmla="*/ 2252 w 6339840"/>
                <a:gd name="connsiteY48" fmla="*/ 150223 h 771747"/>
                <a:gd name="connsiteX49" fmla="*/ 120240 w 6339840"/>
                <a:gd name="connsiteY49" fmla="*/ 174044 h 771747"/>
                <a:gd name="connsiteX50" fmla="*/ 371593 w 6339840"/>
                <a:gd name="connsiteY50" fmla="*/ 40402 h 771747"/>
                <a:gd name="connsiteX51" fmla="*/ 393522 w 6339840"/>
                <a:gd name="connsiteY51" fmla="*/ 0 h 77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339840" h="771747">
                  <a:moveTo>
                    <a:pt x="393522" y="0"/>
                  </a:moveTo>
                  <a:lnTo>
                    <a:pt x="415451" y="40402"/>
                  </a:lnTo>
                  <a:cubicBezTo>
                    <a:pt x="469923" y="121032"/>
                    <a:pt x="562172" y="174044"/>
                    <a:pt x="666802" y="174044"/>
                  </a:cubicBezTo>
                  <a:cubicBezTo>
                    <a:pt x="771433" y="174044"/>
                    <a:pt x="863681" y="121032"/>
                    <a:pt x="918154" y="40402"/>
                  </a:cubicBezTo>
                  <a:lnTo>
                    <a:pt x="940083" y="0"/>
                  </a:lnTo>
                  <a:lnTo>
                    <a:pt x="962012" y="40402"/>
                  </a:lnTo>
                  <a:cubicBezTo>
                    <a:pt x="1016485" y="121032"/>
                    <a:pt x="1108734" y="174044"/>
                    <a:pt x="1213364" y="174044"/>
                  </a:cubicBezTo>
                  <a:cubicBezTo>
                    <a:pt x="1317995" y="174044"/>
                    <a:pt x="1410243" y="121032"/>
                    <a:pt x="1464716" y="40402"/>
                  </a:cubicBezTo>
                  <a:lnTo>
                    <a:pt x="1486645" y="0"/>
                  </a:lnTo>
                  <a:lnTo>
                    <a:pt x="1508574" y="40402"/>
                  </a:lnTo>
                  <a:cubicBezTo>
                    <a:pt x="1563047" y="121032"/>
                    <a:pt x="1655295" y="174044"/>
                    <a:pt x="1759926" y="174044"/>
                  </a:cubicBezTo>
                  <a:cubicBezTo>
                    <a:pt x="1864557" y="174044"/>
                    <a:pt x="1956806" y="121032"/>
                    <a:pt x="2011278" y="40402"/>
                  </a:cubicBezTo>
                  <a:lnTo>
                    <a:pt x="2033207" y="0"/>
                  </a:lnTo>
                  <a:lnTo>
                    <a:pt x="2055136" y="40402"/>
                  </a:lnTo>
                  <a:cubicBezTo>
                    <a:pt x="2109609" y="121032"/>
                    <a:pt x="2201857" y="174044"/>
                    <a:pt x="2306488" y="174044"/>
                  </a:cubicBezTo>
                  <a:cubicBezTo>
                    <a:pt x="2411119" y="174044"/>
                    <a:pt x="2503368" y="121032"/>
                    <a:pt x="2557840" y="40402"/>
                  </a:cubicBezTo>
                  <a:lnTo>
                    <a:pt x="2579769" y="0"/>
                  </a:lnTo>
                  <a:lnTo>
                    <a:pt x="2601698" y="40402"/>
                  </a:lnTo>
                  <a:cubicBezTo>
                    <a:pt x="2656171" y="121032"/>
                    <a:pt x="2748419" y="174044"/>
                    <a:pt x="2853050" y="174044"/>
                  </a:cubicBezTo>
                  <a:cubicBezTo>
                    <a:pt x="2957680" y="174044"/>
                    <a:pt x="3049929" y="121032"/>
                    <a:pt x="3104402" y="40402"/>
                  </a:cubicBezTo>
                  <a:lnTo>
                    <a:pt x="3126331" y="0"/>
                  </a:lnTo>
                  <a:lnTo>
                    <a:pt x="3148260" y="40402"/>
                  </a:lnTo>
                  <a:cubicBezTo>
                    <a:pt x="3202733" y="121032"/>
                    <a:pt x="3294981" y="174044"/>
                    <a:pt x="3399612" y="174044"/>
                  </a:cubicBezTo>
                  <a:cubicBezTo>
                    <a:pt x="3504242" y="174044"/>
                    <a:pt x="3596491" y="121032"/>
                    <a:pt x="3650964" y="40402"/>
                  </a:cubicBezTo>
                  <a:lnTo>
                    <a:pt x="3672893" y="0"/>
                  </a:lnTo>
                  <a:lnTo>
                    <a:pt x="3694822" y="40402"/>
                  </a:lnTo>
                  <a:cubicBezTo>
                    <a:pt x="3749295" y="121032"/>
                    <a:pt x="3841543" y="174044"/>
                    <a:pt x="3946174" y="174044"/>
                  </a:cubicBezTo>
                  <a:cubicBezTo>
                    <a:pt x="4050804" y="174044"/>
                    <a:pt x="4143053" y="121032"/>
                    <a:pt x="4197526" y="40402"/>
                  </a:cubicBezTo>
                  <a:lnTo>
                    <a:pt x="4219455" y="0"/>
                  </a:lnTo>
                  <a:lnTo>
                    <a:pt x="4241384" y="40402"/>
                  </a:lnTo>
                  <a:cubicBezTo>
                    <a:pt x="4295857" y="121032"/>
                    <a:pt x="4388105" y="174044"/>
                    <a:pt x="4492736" y="174044"/>
                  </a:cubicBezTo>
                  <a:cubicBezTo>
                    <a:pt x="4597366" y="174044"/>
                    <a:pt x="4689615" y="121032"/>
                    <a:pt x="4744088" y="40402"/>
                  </a:cubicBezTo>
                  <a:lnTo>
                    <a:pt x="4766017" y="0"/>
                  </a:lnTo>
                  <a:lnTo>
                    <a:pt x="4787946" y="40402"/>
                  </a:lnTo>
                  <a:cubicBezTo>
                    <a:pt x="4842419" y="121032"/>
                    <a:pt x="4934667" y="174044"/>
                    <a:pt x="5039298" y="174044"/>
                  </a:cubicBezTo>
                  <a:cubicBezTo>
                    <a:pt x="5143928" y="174044"/>
                    <a:pt x="5236177" y="121032"/>
                    <a:pt x="5290650" y="40402"/>
                  </a:cubicBezTo>
                  <a:lnTo>
                    <a:pt x="5312579" y="0"/>
                  </a:lnTo>
                  <a:lnTo>
                    <a:pt x="5334508" y="40402"/>
                  </a:lnTo>
                  <a:cubicBezTo>
                    <a:pt x="5388981" y="121032"/>
                    <a:pt x="5481229" y="174044"/>
                    <a:pt x="5585860" y="174044"/>
                  </a:cubicBezTo>
                  <a:cubicBezTo>
                    <a:pt x="5690490" y="174044"/>
                    <a:pt x="5782739" y="121032"/>
                    <a:pt x="5837212" y="40402"/>
                  </a:cubicBezTo>
                  <a:lnTo>
                    <a:pt x="5859140" y="2"/>
                  </a:lnTo>
                  <a:lnTo>
                    <a:pt x="5881068" y="40402"/>
                  </a:lnTo>
                  <a:cubicBezTo>
                    <a:pt x="5935541" y="121032"/>
                    <a:pt x="6027790" y="174044"/>
                    <a:pt x="6132420" y="174044"/>
                  </a:cubicBezTo>
                  <a:cubicBezTo>
                    <a:pt x="6195199" y="174044"/>
                    <a:pt x="6253519" y="154960"/>
                    <a:pt x="6301897" y="122276"/>
                  </a:cubicBezTo>
                  <a:lnTo>
                    <a:pt x="6339840" y="90970"/>
                  </a:lnTo>
                  <a:lnTo>
                    <a:pt x="6339840" y="771747"/>
                  </a:lnTo>
                  <a:lnTo>
                    <a:pt x="0" y="771747"/>
                  </a:lnTo>
                  <a:lnTo>
                    <a:pt x="0" y="149001"/>
                  </a:lnTo>
                  <a:lnTo>
                    <a:pt x="2252" y="150223"/>
                  </a:lnTo>
                  <a:cubicBezTo>
                    <a:pt x="38517" y="165562"/>
                    <a:pt x="78388" y="174044"/>
                    <a:pt x="120240" y="174044"/>
                  </a:cubicBezTo>
                  <a:cubicBezTo>
                    <a:pt x="224872" y="174044"/>
                    <a:pt x="317120" y="121032"/>
                    <a:pt x="371593" y="40402"/>
                  </a:cubicBezTo>
                  <a:lnTo>
                    <a:pt x="393522" y="0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0" name="楕円 629">
              <a:extLst>
                <a:ext uri="{FF2B5EF4-FFF2-40B4-BE49-F238E27FC236}">
                  <a16:creationId xmlns:a16="http://schemas.microsoft.com/office/drawing/2014/main" id="{405BAD2E-F700-456F-B43F-4643D3BB85E9}"/>
                </a:ext>
              </a:extLst>
            </p:cNvPr>
            <p:cNvSpPr/>
            <p:nvPr/>
          </p:nvSpPr>
          <p:spPr>
            <a:xfrm>
              <a:off x="3589022" y="1943101"/>
              <a:ext cx="432956" cy="43295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1" name="楕円 630">
              <a:extLst>
                <a:ext uri="{FF2B5EF4-FFF2-40B4-BE49-F238E27FC236}">
                  <a16:creationId xmlns:a16="http://schemas.microsoft.com/office/drawing/2014/main" id="{7A3424AB-3322-4ADA-BC28-BC89541C04E3}"/>
                </a:ext>
              </a:extLst>
            </p:cNvPr>
            <p:cNvSpPr/>
            <p:nvPr/>
          </p:nvSpPr>
          <p:spPr>
            <a:xfrm>
              <a:off x="3589022" y="2065019"/>
              <a:ext cx="265317" cy="26531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2" name="フリーフォーム: 図形 631">
              <a:extLst>
                <a:ext uri="{FF2B5EF4-FFF2-40B4-BE49-F238E27FC236}">
                  <a16:creationId xmlns:a16="http://schemas.microsoft.com/office/drawing/2014/main" id="{BAF2A1B8-ACE8-4E1B-8E55-B3A0AF012CA0}"/>
                </a:ext>
              </a:extLst>
            </p:cNvPr>
            <p:cNvSpPr/>
            <p:nvPr/>
          </p:nvSpPr>
          <p:spPr>
            <a:xfrm>
              <a:off x="3589020" y="1943102"/>
              <a:ext cx="407907" cy="240163"/>
            </a:xfrm>
            <a:custGeom>
              <a:avLst/>
              <a:gdLst>
                <a:gd name="connsiteX0" fmla="*/ 216478 w 407907"/>
                <a:gd name="connsiteY0" fmla="*/ 0 h 240163"/>
                <a:gd name="connsiteX1" fmla="*/ 369551 w 407907"/>
                <a:gd name="connsiteY1" fmla="*/ 63405 h 240163"/>
                <a:gd name="connsiteX2" fmla="*/ 407907 w 407907"/>
                <a:gd name="connsiteY2" fmla="*/ 120294 h 240163"/>
                <a:gd name="connsiteX3" fmla="*/ 4782 w 407907"/>
                <a:gd name="connsiteY3" fmla="*/ 240163 h 240163"/>
                <a:gd name="connsiteX4" fmla="*/ 0 w 407907"/>
                <a:gd name="connsiteY4" fmla="*/ 216478 h 240163"/>
                <a:gd name="connsiteX5" fmla="*/ 216478 w 407907"/>
                <a:gd name="connsiteY5" fmla="*/ 0 h 240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7907" h="240163">
                  <a:moveTo>
                    <a:pt x="216478" y="0"/>
                  </a:moveTo>
                  <a:cubicBezTo>
                    <a:pt x="276257" y="0"/>
                    <a:pt x="330376" y="24230"/>
                    <a:pt x="369551" y="63405"/>
                  </a:cubicBezTo>
                  <a:lnTo>
                    <a:pt x="407907" y="120294"/>
                  </a:lnTo>
                  <a:lnTo>
                    <a:pt x="4782" y="240163"/>
                  </a:lnTo>
                  <a:lnTo>
                    <a:pt x="0" y="216478"/>
                  </a:lnTo>
                  <a:cubicBezTo>
                    <a:pt x="0" y="96921"/>
                    <a:pt x="96921" y="0"/>
                    <a:pt x="216478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3" name="楕円 632">
              <a:extLst>
                <a:ext uri="{FF2B5EF4-FFF2-40B4-BE49-F238E27FC236}">
                  <a16:creationId xmlns:a16="http://schemas.microsoft.com/office/drawing/2014/main" id="{12E03110-414D-462D-9DD8-5097443D407C}"/>
                </a:ext>
              </a:extLst>
            </p:cNvPr>
            <p:cNvSpPr/>
            <p:nvPr/>
          </p:nvSpPr>
          <p:spPr>
            <a:xfrm>
              <a:off x="5497831" y="2434803"/>
              <a:ext cx="308235" cy="314792"/>
            </a:xfrm>
            <a:prstGeom prst="ellips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4" name="楕円 229">
              <a:extLst>
                <a:ext uri="{FF2B5EF4-FFF2-40B4-BE49-F238E27FC236}">
                  <a16:creationId xmlns:a16="http://schemas.microsoft.com/office/drawing/2014/main" id="{63EDF5DB-A08A-47CB-860D-527218A3FADE}"/>
                </a:ext>
              </a:extLst>
            </p:cNvPr>
            <p:cNvSpPr/>
            <p:nvPr/>
          </p:nvSpPr>
          <p:spPr>
            <a:xfrm>
              <a:off x="4785361" y="1935482"/>
              <a:ext cx="769334" cy="929640"/>
            </a:xfrm>
            <a:custGeom>
              <a:avLst/>
              <a:gdLst>
                <a:gd name="connsiteX0" fmla="*/ 0 w 769333"/>
                <a:gd name="connsiteY0" fmla="*/ 285750 h 571499"/>
                <a:gd name="connsiteX1" fmla="*/ 384667 w 769333"/>
                <a:gd name="connsiteY1" fmla="*/ 0 h 571499"/>
                <a:gd name="connsiteX2" fmla="*/ 769334 w 769333"/>
                <a:gd name="connsiteY2" fmla="*/ 285750 h 571499"/>
                <a:gd name="connsiteX3" fmla="*/ 384667 w 769333"/>
                <a:gd name="connsiteY3" fmla="*/ 571500 h 571499"/>
                <a:gd name="connsiteX4" fmla="*/ 0 w 769333"/>
                <a:gd name="connsiteY4" fmla="*/ 285750 h 571499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285750 h 571500"/>
                <a:gd name="connsiteX1" fmla="*/ 384667 w 769334"/>
                <a:gd name="connsiteY1" fmla="*/ 0 h 571500"/>
                <a:gd name="connsiteX2" fmla="*/ 769334 w 769334"/>
                <a:gd name="connsiteY2" fmla="*/ 285750 h 571500"/>
                <a:gd name="connsiteX3" fmla="*/ 384667 w 769334"/>
                <a:gd name="connsiteY3" fmla="*/ 571500 h 571500"/>
                <a:gd name="connsiteX4" fmla="*/ 0 w 769334"/>
                <a:gd name="connsiteY4" fmla="*/ 285750 h 57150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  <a:gd name="connsiteX0" fmla="*/ 0 w 769334"/>
                <a:gd name="connsiteY0" fmla="*/ 643890 h 929640"/>
                <a:gd name="connsiteX1" fmla="*/ 392287 w 769334"/>
                <a:gd name="connsiteY1" fmla="*/ 0 h 929640"/>
                <a:gd name="connsiteX2" fmla="*/ 769334 w 769334"/>
                <a:gd name="connsiteY2" fmla="*/ 643890 h 929640"/>
                <a:gd name="connsiteX3" fmla="*/ 384667 w 769334"/>
                <a:gd name="connsiteY3" fmla="*/ 929640 h 929640"/>
                <a:gd name="connsiteX4" fmla="*/ 0 w 769334"/>
                <a:gd name="connsiteY4" fmla="*/ 643890 h 929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334" h="929640">
                  <a:moveTo>
                    <a:pt x="0" y="643890"/>
                  </a:moveTo>
                  <a:cubicBezTo>
                    <a:pt x="0" y="486075"/>
                    <a:pt x="88401" y="0"/>
                    <a:pt x="392287" y="0"/>
                  </a:cubicBezTo>
                  <a:cubicBezTo>
                    <a:pt x="696173" y="0"/>
                    <a:pt x="769334" y="486075"/>
                    <a:pt x="769334" y="643890"/>
                  </a:cubicBezTo>
                  <a:cubicBezTo>
                    <a:pt x="769334" y="801705"/>
                    <a:pt x="597113" y="929640"/>
                    <a:pt x="384667" y="929640"/>
                  </a:cubicBezTo>
                  <a:cubicBezTo>
                    <a:pt x="172221" y="929640"/>
                    <a:pt x="0" y="801705"/>
                    <a:pt x="0" y="643890"/>
                  </a:cubicBezTo>
                  <a:close/>
                </a:path>
              </a:pathLst>
            </a:cu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5" name="楕円 634">
              <a:extLst>
                <a:ext uri="{FF2B5EF4-FFF2-40B4-BE49-F238E27FC236}">
                  <a16:creationId xmlns:a16="http://schemas.microsoft.com/office/drawing/2014/main" id="{1B3EB464-3FF1-40DE-82F2-63389806FC3B}"/>
                </a:ext>
              </a:extLst>
            </p:cNvPr>
            <p:cNvSpPr/>
            <p:nvPr/>
          </p:nvSpPr>
          <p:spPr>
            <a:xfrm>
              <a:off x="4559288" y="1177169"/>
              <a:ext cx="963842" cy="929640"/>
            </a:xfrm>
            <a:prstGeom prst="ellips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6" name="フリーフォーム: 図形 635">
              <a:extLst>
                <a:ext uri="{FF2B5EF4-FFF2-40B4-BE49-F238E27FC236}">
                  <a16:creationId xmlns:a16="http://schemas.microsoft.com/office/drawing/2014/main" id="{07007F3A-0F06-4186-AB01-6495E1218DF2}"/>
                </a:ext>
              </a:extLst>
            </p:cNvPr>
            <p:cNvSpPr/>
            <p:nvPr/>
          </p:nvSpPr>
          <p:spPr>
            <a:xfrm rot="1800000">
              <a:off x="4561919" y="2457989"/>
              <a:ext cx="577404" cy="752915"/>
            </a:xfrm>
            <a:custGeom>
              <a:avLst/>
              <a:gdLst>
                <a:gd name="connsiteX0" fmla="*/ 84559 w 577404"/>
                <a:gd name="connsiteY0" fmla="*/ 50383 h 755526"/>
                <a:gd name="connsiteX1" fmla="*/ 230518 w 577404"/>
                <a:gd name="connsiteY1" fmla="*/ 2611 h 755526"/>
                <a:gd name="connsiteX2" fmla="*/ 273180 w 577404"/>
                <a:gd name="connsiteY2" fmla="*/ 0 h 755526"/>
                <a:gd name="connsiteX3" fmla="*/ 288222 w 577404"/>
                <a:gd name="connsiteY3" fmla="*/ 45229 h 755526"/>
                <a:gd name="connsiteX4" fmla="*/ 554237 w 577404"/>
                <a:gd name="connsiteY4" fmla="*/ 152269 h 755526"/>
                <a:gd name="connsiteX5" fmla="*/ 569758 w 577404"/>
                <a:gd name="connsiteY5" fmla="*/ 151320 h 755526"/>
                <a:gd name="connsiteX6" fmla="*/ 577404 w 577404"/>
                <a:gd name="connsiteY6" fmla="*/ 174310 h 755526"/>
                <a:gd name="connsiteX7" fmla="*/ 492846 w 577404"/>
                <a:gd name="connsiteY7" fmla="*/ 298237 h 755526"/>
                <a:gd name="connsiteX8" fmla="*/ 412258 w 577404"/>
                <a:gd name="connsiteY8" fmla="*/ 331221 h 755526"/>
                <a:gd name="connsiteX9" fmla="*/ 450761 w 577404"/>
                <a:gd name="connsiteY9" fmla="*/ 382743 h 755526"/>
                <a:gd name="connsiteX10" fmla="*/ 476512 w 577404"/>
                <a:gd name="connsiteY10" fmla="*/ 477556 h 755526"/>
                <a:gd name="connsiteX11" fmla="*/ 473814 w 577404"/>
                <a:gd name="connsiteY11" fmla="*/ 483620 h 755526"/>
                <a:gd name="connsiteX12" fmla="*/ 472117 w 577404"/>
                <a:gd name="connsiteY12" fmla="*/ 500617 h 755526"/>
                <a:gd name="connsiteX13" fmla="*/ 298395 w 577404"/>
                <a:gd name="connsiteY13" fmla="*/ 609143 h 755526"/>
                <a:gd name="connsiteX14" fmla="*/ 112986 w 577404"/>
                <a:gd name="connsiteY14" fmla="*/ 754920 h 755526"/>
                <a:gd name="connsiteX15" fmla="*/ 113997 w 577404"/>
                <a:gd name="connsiteY15" fmla="*/ 653552 h 755526"/>
                <a:gd name="connsiteX16" fmla="*/ 227120 w 577404"/>
                <a:gd name="connsiteY16" fmla="*/ 481364 h 755526"/>
                <a:gd name="connsiteX17" fmla="*/ 250693 w 577404"/>
                <a:gd name="connsiteY17" fmla="*/ 468179 h 755526"/>
                <a:gd name="connsiteX18" fmla="*/ 167597 w 577404"/>
                <a:gd name="connsiteY18" fmla="*/ 413437 h 755526"/>
                <a:gd name="connsiteX19" fmla="*/ 10623 w 577404"/>
                <a:gd name="connsiteY19" fmla="*/ 225551 h 755526"/>
                <a:gd name="connsiteX20" fmla="*/ 6684 w 577404"/>
                <a:gd name="connsiteY20" fmla="*/ 211233 h 755526"/>
                <a:gd name="connsiteX21" fmla="*/ 5865 w 577404"/>
                <a:gd name="connsiteY21" fmla="*/ 209631 h 755526"/>
                <a:gd name="connsiteX22" fmla="*/ 5289 w 577404"/>
                <a:gd name="connsiteY22" fmla="*/ 206157 h 755526"/>
                <a:gd name="connsiteX23" fmla="*/ 1830 w 577404"/>
                <a:gd name="connsiteY23" fmla="*/ 193586 h 755526"/>
                <a:gd name="connsiteX24" fmla="*/ 1888 w 577404"/>
                <a:gd name="connsiteY24" fmla="*/ 185684 h 755526"/>
                <a:gd name="connsiteX25" fmla="*/ 0 w 577404"/>
                <a:gd name="connsiteY25" fmla="*/ 174310 h 755526"/>
                <a:gd name="connsiteX26" fmla="*/ 84559 w 577404"/>
                <a:gd name="connsiteY26" fmla="*/ 50383 h 755526"/>
                <a:gd name="connsiteX0" fmla="*/ 84559 w 577404"/>
                <a:gd name="connsiteY0" fmla="*/ 104030 h 809173"/>
                <a:gd name="connsiteX1" fmla="*/ 230518 w 577404"/>
                <a:gd name="connsiteY1" fmla="*/ 56258 h 809173"/>
                <a:gd name="connsiteX2" fmla="*/ 273180 w 577404"/>
                <a:gd name="connsiteY2" fmla="*/ 53647 h 809173"/>
                <a:gd name="connsiteX3" fmla="*/ 518171 w 577404"/>
                <a:gd name="connsiteY3" fmla="*/ 1860 h 809173"/>
                <a:gd name="connsiteX4" fmla="*/ 554237 w 577404"/>
                <a:gd name="connsiteY4" fmla="*/ 205916 h 809173"/>
                <a:gd name="connsiteX5" fmla="*/ 569758 w 577404"/>
                <a:gd name="connsiteY5" fmla="*/ 204967 h 809173"/>
                <a:gd name="connsiteX6" fmla="*/ 577404 w 577404"/>
                <a:gd name="connsiteY6" fmla="*/ 227957 h 809173"/>
                <a:gd name="connsiteX7" fmla="*/ 492846 w 577404"/>
                <a:gd name="connsiteY7" fmla="*/ 351884 h 809173"/>
                <a:gd name="connsiteX8" fmla="*/ 412258 w 577404"/>
                <a:gd name="connsiteY8" fmla="*/ 384868 h 809173"/>
                <a:gd name="connsiteX9" fmla="*/ 450761 w 577404"/>
                <a:gd name="connsiteY9" fmla="*/ 436390 h 809173"/>
                <a:gd name="connsiteX10" fmla="*/ 476512 w 577404"/>
                <a:gd name="connsiteY10" fmla="*/ 531203 h 809173"/>
                <a:gd name="connsiteX11" fmla="*/ 473814 w 577404"/>
                <a:gd name="connsiteY11" fmla="*/ 537267 h 809173"/>
                <a:gd name="connsiteX12" fmla="*/ 472117 w 577404"/>
                <a:gd name="connsiteY12" fmla="*/ 554264 h 809173"/>
                <a:gd name="connsiteX13" fmla="*/ 298395 w 577404"/>
                <a:gd name="connsiteY13" fmla="*/ 662790 h 809173"/>
                <a:gd name="connsiteX14" fmla="*/ 112986 w 577404"/>
                <a:gd name="connsiteY14" fmla="*/ 808567 h 809173"/>
                <a:gd name="connsiteX15" fmla="*/ 113997 w 577404"/>
                <a:gd name="connsiteY15" fmla="*/ 707199 h 809173"/>
                <a:gd name="connsiteX16" fmla="*/ 227120 w 577404"/>
                <a:gd name="connsiteY16" fmla="*/ 535011 h 809173"/>
                <a:gd name="connsiteX17" fmla="*/ 250693 w 577404"/>
                <a:gd name="connsiteY17" fmla="*/ 521826 h 809173"/>
                <a:gd name="connsiteX18" fmla="*/ 167597 w 577404"/>
                <a:gd name="connsiteY18" fmla="*/ 467084 h 809173"/>
                <a:gd name="connsiteX19" fmla="*/ 10623 w 577404"/>
                <a:gd name="connsiteY19" fmla="*/ 279198 h 809173"/>
                <a:gd name="connsiteX20" fmla="*/ 6684 w 577404"/>
                <a:gd name="connsiteY20" fmla="*/ 264880 h 809173"/>
                <a:gd name="connsiteX21" fmla="*/ 5865 w 577404"/>
                <a:gd name="connsiteY21" fmla="*/ 263278 h 809173"/>
                <a:gd name="connsiteX22" fmla="*/ 5289 w 577404"/>
                <a:gd name="connsiteY22" fmla="*/ 259804 h 809173"/>
                <a:gd name="connsiteX23" fmla="*/ 1830 w 577404"/>
                <a:gd name="connsiteY23" fmla="*/ 247233 h 809173"/>
                <a:gd name="connsiteX24" fmla="*/ 1888 w 577404"/>
                <a:gd name="connsiteY24" fmla="*/ 239331 h 809173"/>
                <a:gd name="connsiteX25" fmla="*/ 0 w 577404"/>
                <a:gd name="connsiteY25" fmla="*/ 227957 h 809173"/>
                <a:gd name="connsiteX26" fmla="*/ 84559 w 577404"/>
                <a:gd name="connsiteY26" fmla="*/ 104030 h 809173"/>
                <a:gd name="connsiteX0" fmla="*/ 518171 w 609611"/>
                <a:gd name="connsiteY0" fmla="*/ 0 h 807313"/>
                <a:gd name="connsiteX1" fmla="*/ 554237 w 609611"/>
                <a:gd name="connsiteY1" fmla="*/ 204056 h 807313"/>
                <a:gd name="connsiteX2" fmla="*/ 569758 w 609611"/>
                <a:gd name="connsiteY2" fmla="*/ 203107 h 807313"/>
                <a:gd name="connsiteX3" fmla="*/ 577404 w 609611"/>
                <a:gd name="connsiteY3" fmla="*/ 226097 h 807313"/>
                <a:gd name="connsiteX4" fmla="*/ 492846 w 609611"/>
                <a:gd name="connsiteY4" fmla="*/ 350024 h 807313"/>
                <a:gd name="connsiteX5" fmla="*/ 412258 w 609611"/>
                <a:gd name="connsiteY5" fmla="*/ 383008 h 807313"/>
                <a:gd name="connsiteX6" fmla="*/ 450761 w 609611"/>
                <a:gd name="connsiteY6" fmla="*/ 434530 h 807313"/>
                <a:gd name="connsiteX7" fmla="*/ 476512 w 609611"/>
                <a:gd name="connsiteY7" fmla="*/ 529343 h 807313"/>
                <a:gd name="connsiteX8" fmla="*/ 473814 w 609611"/>
                <a:gd name="connsiteY8" fmla="*/ 535407 h 807313"/>
                <a:gd name="connsiteX9" fmla="*/ 472117 w 609611"/>
                <a:gd name="connsiteY9" fmla="*/ 552404 h 807313"/>
                <a:gd name="connsiteX10" fmla="*/ 298395 w 609611"/>
                <a:gd name="connsiteY10" fmla="*/ 660930 h 807313"/>
                <a:gd name="connsiteX11" fmla="*/ 112986 w 609611"/>
                <a:gd name="connsiteY11" fmla="*/ 806707 h 807313"/>
                <a:gd name="connsiteX12" fmla="*/ 113997 w 609611"/>
                <a:gd name="connsiteY12" fmla="*/ 705339 h 807313"/>
                <a:gd name="connsiteX13" fmla="*/ 227120 w 609611"/>
                <a:gd name="connsiteY13" fmla="*/ 533151 h 807313"/>
                <a:gd name="connsiteX14" fmla="*/ 250693 w 609611"/>
                <a:gd name="connsiteY14" fmla="*/ 519966 h 807313"/>
                <a:gd name="connsiteX15" fmla="*/ 167597 w 609611"/>
                <a:gd name="connsiteY15" fmla="*/ 465224 h 807313"/>
                <a:gd name="connsiteX16" fmla="*/ 10623 w 609611"/>
                <a:gd name="connsiteY16" fmla="*/ 277338 h 807313"/>
                <a:gd name="connsiteX17" fmla="*/ 6684 w 609611"/>
                <a:gd name="connsiteY17" fmla="*/ 263020 h 807313"/>
                <a:gd name="connsiteX18" fmla="*/ 5865 w 609611"/>
                <a:gd name="connsiteY18" fmla="*/ 261418 h 807313"/>
                <a:gd name="connsiteX19" fmla="*/ 5289 w 609611"/>
                <a:gd name="connsiteY19" fmla="*/ 257944 h 807313"/>
                <a:gd name="connsiteX20" fmla="*/ 1830 w 609611"/>
                <a:gd name="connsiteY20" fmla="*/ 245373 h 807313"/>
                <a:gd name="connsiteX21" fmla="*/ 1888 w 609611"/>
                <a:gd name="connsiteY21" fmla="*/ 237471 h 807313"/>
                <a:gd name="connsiteX22" fmla="*/ 0 w 609611"/>
                <a:gd name="connsiteY22" fmla="*/ 226097 h 807313"/>
                <a:gd name="connsiteX23" fmla="*/ 84559 w 609611"/>
                <a:gd name="connsiteY23" fmla="*/ 102170 h 807313"/>
                <a:gd name="connsiteX24" fmla="*/ 230518 w 609611"/>
                <a:gd name="connsiteY24" fmla="*/ 54398 h 807313"/>
                <a:gd name="connsiteX25" fmla="*/ 273180 w 609611"/>
                <a:gd name="connsiteY25" fmla="*/ 51787 h 807313"/>
                <a:gd name="connsiteX26" fmla="*/ 609611 w 609611"/>
                <a:gd name="connsiteY26" fmla="*/ 91440 h 807313"/>
                <a:gd name="connsiteX0" fmla="*/ 554237 w 609611"/>
                <a:gd name="connsiteY0" fmla="*/ 168268 h 771525"/>
                <a:gd name="connsiteX1" fmla="*/ 569758 w 609611"/>
                <a:gd name="connsiteY1" fmla="*/ 167319 h 771525"/>
                <a:gd name="connsiteX2" fmla="*/ 577404 w 609611"/>
                <a:gd name="connsiteY2" fmla="*/ 190309 h 771525"/>
                <a:gd name="connsiteX3" fmla="*/ 492846 w 609611"/>
                <a:gd name="connsiteY3" fmla="*/ 314236 h 771525"/>
                <a:gd name="connsiteX4" fmla="*/ 412258 w 609611"/>
                <a:gd name="connsiteY4" fmla="*/ 347220 h 771525"/>
                <a:gd name="connsiteX5" fmla="*/ 450761 w 609611"/>
                <a:gd name="connsiteY5" fmla="*/ 398742 h 771525"/>
                <a:gd name="connsiteX6" fmla="*/ 476512 w 609611"/>
                <a:gd name="connsiteY6" fmla="*/ 493555 h 771525"/>
                <a:gd name="connsiteX7" fmla="*/ 473814 w 609611"/>
                <a:gd name="connsiteY7" fmla="*/ 499619 h 771525"/>
                <a:gd name="connsiteX8" fmla="*/ 472117 w 609611"/>
                <a:gd name="connsiteY8" fmla="*/ 516616 h 771525"/>
                <a:gd name="connsiteX9" fmla="*/ 298395 w 609611"/>
                <a:gd name="connsiteY9" fmla="*/ 625142 h 771525"/>
                <a:gd name="connsiteX10" fmla="*/ 112986 w 609611"/>
                <a:gd name="connsiteY10" fmla="*/ 770919 h 771525"/>
                <a:gd name="connsiteX11" fmla="*/ 113997 w 609611"/>
                <a:gd name="connsiteY11" fmla="*/ 669551 h 771525"/>
                <a:gd name="connsiteX12" fmla="*/ 227120 w 609611"/>
                <a:gd name="connsiteY12" fmla="*/ 497363 h 771525"/>
                <a:gd name="connsiteX13" fmla="*/ 250693 w 609611"/>
                <a:gd name="connsiteY13" fmla="*/ 484178 h 771525"/>
                <a:gd name="connsiteX14" fmla="*/ 167597 w 609611"/>
                <a:gd name="connsiteY14" fmla="*/ 429436 h 771525"/>
                <a:gd name="connsiteX15" fmla="*/ 10623 w 609611"/>
                <a:gd name="connsiteY15" fmla="*/ 241550 h 771525"/>
                <a:gd name="connsiteX16" fmla="*/ 6684 w 609611"/>
                <a:gd name="connsiteY16" fmla="*/ 227232 h 771525"/>
                <a:gd name="connsiteX17" fmla="*/ 5865 w 609611"/>
                <a:gd name="connsiteY17" fmla="*/ 225630 h 771525"/>
                <a:gd name="connsiteX18" fmla="*/ 5289 w 609611"/>
                <a:gd name="connsiteY18" fmla="*/ 222156 h 771525"/>
                <a:gd name="connsiteX19" fmla="*/ 1830 w 609611"/>
                <a:gd name="connsiteY19" fmla="*/ 209585 h 771525"/>
                <a:gd name="connsiteX20" fmla="*/ 1888 w 609611"/>
                <a:gd name="connsiteY20" fmla="*/ 201683 h 771525"/>
                <a:gd name="connsiteX21" fmla="*/ 0 w 609611"/>
                <a:gd name="connsiteY21" fmla="*/ 190309 h 771525"/>
                <a:gd name="connsiteX22" fmla="*/ 84559 w 609611"/>
                <a:gd name="connsiteY22" fmla="*/ 66382 h 771525"/>
                <a:gd name="connsiteX23" fmla="*/ 230518 w 609611"/>
                <a:gd name="connsiteY23" fmla="*/ 18610 h 771525"/>
                <a:gd name="connsiteX24" fmla="*/ 273180 w 609611"/>
                <a:gd name="connsiteY24" fmla="*/ 15999 h 771525"/>
                <a:gd name="connsiteX25" fmla="*/ 609611 w 609611"/>
                <a:gd name="connsiteY25" fmla="*/ 55652 h 771525"/>
                <a:gd name="connsiteX0" fmla="*/ 554237 w 577404"/>
                <a:gd name="connsiteY0" fmla="*/ 152269 h 755526"/>
                <a:gd name="connsiteX1" fmla="*/ 569758 w 577404"/>
                <a:gd name="connsiteY1" fmla="*/ 151320 h 755526"/>
                <a:gd name="connsiteX2" fmla="*/ 577404 w 577404"/>
                <a:gd name="connsiteY2" fmla="*/ 174310 h 755526"/>
                <a:gd name="connsiteX3" fmla="*/ 492846 w 577404"/>
                <a:gd name="connsiteY3" fmla="*/ 298237 h 755526"/>
                <a:gd name="connsiteX4" fmla="*/ 412258 w 577404"/>
                <a:gd name="connsiteY4" fmla="*/ 331221 h 755526"/>
                <a:gd name="connsiteX5" fmla="*/ 450761 w 577404"/>
                <a:gd name="connsiteY5" fmla="*/ 382743 h 755526"/>
                <a:gd name="connsiteX6" fmla="*/ 476512 w 577404"/>
                <a:gd name="connsiteY6" fmla="*/ 477556 h 755526"/>
                <a:gd name="connsiteX7" fmla="*/ 473814 w 577404"/>
                <a:gd name="connsiteY7" fmla="*/ 483620 h 755526"/>
                <a:gd name="connsiteX8" fmla="*/ 472117 w 577404"/>
                <a:gd name="connsiteY8" fmla="*/ 500617 h 755526"/>
                <a:gd name="connsiteX9" fmla="*/ 298395 w 577404"/>
                <a:gd name="connsiteY9" fmla="*/ 609143 h 755526"/>
                <a:gd name="connsiteX10" fmla="*/ 112986 w 577404"/>
                <a:gd name="connsiteY10" fmla="*/ 754920 h 755526"/>
                <a:gd name="connsiteX11" fmla="*/ 113997 w 577404"/>
                <a:gd name="connsiteY11" fmla="*/ 653552 h 755526"/>
                <a:gd name="connsiteX12" fmla="*/ 227120 w 577404"/>
                <a:gd name="connsiteY12" fmla="*/ 481364 h 755526"/>
                <a:gd name="connsiteX13" fmla="*/ 250693 w 577404"/>
                <a:gd name="connsiteY13" fmla="*/ 468179 h 755526"/>
                <a:gd name="connsiteX14" fmla="*/ 167597 w 577404"/>
                <a:gd name="connsiteY14" fmla="*/ 413437 h 755526"/>
                <a:gd name="connsiteX15" fmla="*/ 10623 w 577404"/>
                <a:gd name="connsiteY15" fmla="*/ 225551 h 755526"/>
                <a:gd name="connsiteX16" fmla="*/ 6684 w 577404"/>
                <a:gd name="connsiteY16" fmla="*/ 211233 h 755526"/>
                <a:gd name="connsiteX17" fmla="*/ 5865 w 577404"/>
                <a:gd name="connsiteY17" fmla="*/ 209631 h 755526"/>
                <a:gd name="connsiteX18" fmla="*/ 5289 w 577404"/>
                <a:gd name="connsiteY18" fmla="*/ 206157 h 755526"/>
                <a:gd name="connsiteX19" fmla="*/ 1830 w 577404"/>
                <a:gd name="connsiteY19" fmla="*/ 193586 h 755526"/>
                <a:gd name="connsiteX20" fmla="*/ 1888 w 577404"/>
                <a:gd name="connsiteY20" fmla="*/ 185684 h 755526"/>
                <a:gd name="connsiteX21" fmla="*/ 0 w 577404"/>
                <a:gd name="connsiteY21" fmla="*/ 174310 h 755526"/>
                <a:gd name="connsiteX22" fmla="*/ 84559 w 577404"/>
                <a:gd name="connsiteY22" fmla="*/ 50383 h 755526"/>
                <a:gd name="connsiteX23" fmla="*/ 230518 w 577404"/>
                <a:gd name="connsiteY23" fmla="*/ 2611 h 755526"/>
                <a:gd name="connsiteX24" fmla="*/ 273180 w 577404"/>
                <a:gd name="connsiteY24" fmla="*/ 0 h 755526"/>
                <a:gd name="connsiteX0" fmla="*/ 569758 w 577404"/>
                <a:gd name="connsiteY0" fmla="*/ 151320 h 755526"/>
                <a:gd name="connsiteX1" fmla="*/ 577404 w 577404"/>
                <a:gd name="connsiteY1" fmla="*/ 174310 h 755526"/>
                <a:gd name="connsiteX2" fmla="*/ 492846 w 577404"/>
                <a:gd name="connsiteY2" fmla="*/ 298237 h 755526"/>
                <a:gd name="connsiteX3" fmla="*/ 412258 w 577404"/>
                <a:gd name="connsiteY3" fmla="*/ 331221 h 755526"/>
                <a:gd name="connsiteX4" fmla="*/ 450761 w 577404"/>
                <a:gd name="connsiteY4" fmla="*/ 382743 h 755526"/>
                <a:gd name="connsiteX5" fmla="*/ 476512 w 577404"/>
                <a:gd name="connsiteY5" fmla="*/ 477556 h 755526"/>
                <a:gd name="connsiteX6" fmla="*/ 473814 w 577404"/>
                <a:gd name="connsiteY6" fmla="*/ 483620 h 755526"/>
                <a:gd name="connsiteX7" fmla="*/ 472117 w 577404"/>
                <a:gd name="connsiteY7" fmla="*/ 500617 h 755526"/>
                <a:gd name="connsiteX8" fmla="*/ 298395 w 577404"/>
                <a:gd name="connsiteY8" fmla="*/ 609143 h 755526"/>
                <a:gd name="connsiteX9" fmla="*/ 112986 w 577404"/>
                <a:gd name="connsiteY9" fmla="*/ 754920 h 755526"/>
                <a:gd name="connsiteX10" fmla="*/ 113997 w 577404"/>
                <a:gd name="connsiteY10" fmla="*/ 653552 h 755526"/>
                <a:gd name="connsiteX11" fmla="*/ 227120 w 577404"/>
                <a:gd name="connsiteY11" fmla="*/ 481364 h 755526"/>
                <a:gd name="connsiteX12" fmla="*/ 250693 w 577404"/>
                <a:gd name="connsiteY12" fmla="*/ 468179 h 755526"/>
                <a:gd name="connsiteX13" fmla="*/ 167597 w 577404"/>
                <a:gd name="connsiteY13" fmla="*/ 413437 h 755526"/>
                <a:gd name="connsiteX14" fmla="*/ 10623 w 577404"/>
                <a:gd name="connsiteY14" fmla="*/ 225551 h 755526"/>
                <a:gd name="connsiteX15" fmla="*/ 6684 w 577404"/>
                <a:gd name="connsiteY15" fmla="*/ 211233 h 755526"/>
                <a:gd name="connsiteX16" fmla="*/ 5865 w 577404"/>
                <a:gd name="connsiteY16" fmla="*/ 209631 h 755526"/>
                <a:gd name="connsiteX17" fmla="*/ 5289 w 577404"/>
                <a:gd name="connsiteY17" fmla="*/ 206157 h 755526"/>
                <a:gd name="connsiteX18" fmla="*/ 1830 w 577404"/>
                <a:gd name="connsiteY18" fmla="*/ 193586 h 755526"/>
                <a:gd name="connsiteX19" fmla="*/ 1888 w 577404"/>
                <a:gd name="connsiteY19" fmla="*/ 185684 h 755526"/>
                <a:gd name="connsiteX20" fmla="*/ 0 w 577404"/>
                <a:gd name="connsiteY20" fmla="*/ 174310 h 755526"/>
                <a:gd name="connsiteX21" fmla="*/ 84559 w 577404"/>
                <a:gd name="connsiteY21" fmla="*/ 50383 h 755526"/>
                <a:gd name="connsiteX22" fmla="*/ 230518 w 577404"/>
                <a:gd name="connsiteY22" fmla="*/ 2611 h 755526"/>
                <a:gd name="connsiteX23" fmla="*/ 273180 w 577404"/>
                <a:gd name="connsiteY23" fmla="*/ 0 h 755526"/>
                <a:gd name="connsiteX0" fmla="*/ 577404 w 577404"/>
                <a:gd name="connsiteY0" fmla="*/ 174310 h 755526"/>
                <a:gd name="connsiteX1" fmla="*/ 492846 w 577404"/>
                <a:gd name="connsiteY1" fmla="*/ 298237 h 755526"/>
                <a:gd name="connsiteX2" fmla="*/ 412258 w 577404"/>
                <a:gd name="connsiteY2" fmla="*/ 331221 h 755526"/>
                <a:gd name="connsiteX3" fmla="*/ 450761 w 577404"/>
                <a:gd name="connsiteY3" fmla="*/ 382743 h 755526"/>
                <a:gd name="connsiteX4" fmla="*/ 476512 w 577404"/>
                <a:gd name="connsiteY4" fmla="*/ 477556 h 755526"/>
                <a:gd name="connsiteX5" fmla="*/ 473814 w 577404"/>
                <a:gd name="connsiteY5" fmla="*/ 483620 h 755526"/>
                <a:gd name="connsiteX6" fmla="*/ 472117 w 577404"/>
                <a:gd name="connsiteY6" fmla="*/ 500617 h 755526"/>
                <a:gd name="connsiteX7" fmla="*/ 298395 w 577404"/>
                <a:gd name="connsiteY7" fmla="*/ 609143 h 755526"/>
                <a:gd name="connsiteX8" fmla="*/ 112986 w 577404"/>
                <a:gd name="connsiteY8" fmla="*/ 754920 h 755526"/>
                <a:gd name="connsiteX9" fmla="*/ 113997 w 577404"/>
                <a:gd name="connsiteY9" fmla="*/ 653552 h 755526"/>
                <a:gd name="connsiteX10" fmla="*/ 227120 w 577404"/>
                <a:gd name="connsiteY10" fmla="*/ 481364 h 755526"/>
                <a:gd name="connsiteX11" fmla="*/ 250693 w 577404"/>
                <a:gd name="connsiteY11" fmla="*/ 468179 h 755526"/>
                <a:gd name="connsiteX12" fmla="*/ 167597 w 577404"/>
                <a:gd name="connsiteY12" fmla="*/ 413437 h 755526"/>
                <a:gd name="connsiteX13" fmla="*/ 10623 w 577404"/>
                <a:gd name="connsiteY13" fmla="*/ 225551 h 755526"/>
                <a:gd name="connsiteX14" fmla="*/ 6684 w 577404"/>
                <a:gd name="connsiteY14" fmla="*/ 211233 h 755526"/>
                <a:gd name="connsiteX15" fmla="*/ 5865 w 577404"/>
                <a:gd name="connsiteY15" fmla="*/ 209631 h 755526"/>
                <a:gd name="connsiteX16" fmla="*/ 5289 w 577404"/>
                <a:gd name="connsiteY16" fmla="*/ 206157 h 755526"/>
                <a:gd name="connsiteX17" fmla="*/ 1830 w 577404"/>
                <a:gd name="connsiteY17" fmla="*/ 193586 h 755526"/>
                <a:gd name="connsiteX18" fmla="*/ 1888 w 577404"/>
                <a:gd name="connsiteY18" fmla="*/ 185684 h 755526"/>
                <a:gd name="connsiteX19" fmla="*/ 0 w 577404"/>
                <a:gd name="connsiteY19" fmla="*/ 174310 h 755526"/>
                <a:gd name="connsiteX20" fmla="*/ 84559 w 577404"/>
                <a:gd name="connsiteY20" fmla="*/ 50383 h 755526"/>
                <a:gd name="connsiteX21" fmla="*/ 230518 w 577404"/>
                <a:gd name="connsiteY21" fmla="*/ 2611 h 755526"/>
                <a:gd name="connsiteX22" fmla="*/ 273180 w 577404"/>
                <a:gd name="connsiteY22" fmla="*/ 0 h 755526"/>
                <a:gd name="connsiteX0" fmla="*/ 577404 w 577404"/>
                <a:gd name="connsiteY0" fmla="*/ 171699 h 752915"/>
                <a:gd name="connsiteX1" fmla="*/ 492846 w 577404"/>
                <a:gd name="connsiteY1" fmla="*/ 295626 h 752915"/>
                <a:gd name="connsiteX2" fmla="*/ 412258 w 577404"/>
                <a:gd name="connsiteY2" fmla="*/ 328610 h 752915"/>
                <a:gd name="connsiteX3" fmla="*/ 450761 w 577404"/>
                <a:gd name="connsiteY3" fmla="*/ 380132 h 752915"/>
                <a:gd name="connsiteX4" fmla="*/ 476512 w 577404"/>
                <a:gd name="connsiteY4" fmla="*/ 474945 h 752915"/>
                <a:gd name="connsiteX5" fmla="*/ 473814 w 577404"/>
                <a:gd name="connsiteY5" fmla="*/ 481009 h 752915"/>
                <a:gd name="connsiteX6" fmla="*/ 472117 w 577404"/>
                <a:gd name="connsiteY6" fmla="*/ 498006 h 752915"/>
                <a:gd name="connsiteX7" fmla="*/ 298395 w 577404"/>
                <a:gd name="connsiteY7" fmla="*/ 606532 h 752915"/>
                <a:gd name="connsiteX8" fmla="*/ 112986 w 577404"/>
                <a:gd name="connsiteY8" fmla="*/ 752309 h 752915"/>
                <a:gd name="connsiteX9" fmla="*/ 113997 w 577404"/>
                <a:gd name="connsiteY9" fmla="*/ 650941 h 752915"/>
                <a:gd name="connsiteX10" fmla="*/ 227120 w 577404"/>
                <a:gd name="connsiteY10" fmla="*/ 478753 h 752915"/>
                <a:gd name="connsiteX11" fmla="*/ 250693 w 577404"/>
                <a:gd name="connsiteY11" fmla="*/ 465568 h 752915"/>
                <a:gd name="connsiteX12" fmla="*/ 167597 w 577404"/>
                <a:gd name="connsiteY12" fmla="*/ 410826 h 752915"/>
                <a:gd name="connsiteX13" fmla="*/ 10623 w 577404"/>
                <a:gd name="connsiteY13" fmla="*/ 222940 h 752915"/>
                <a:gd name="connsiteX14" fmla="*/ 6684 w 577404"/>
                <a:gd name="connsiteY14" fmla="*/ 208622 h 752915"/>
                <a:gd name="connsiteX15" fmla="*/ 5865 w 577404"/>
                <a:gd name="connsiteY15" fmla="*/ 207020 h 752915"/>
                <a:gd name="connsiteX16" fmla="*/ 5289 w 577404"/>
                <a:gd name="connsiteY16" fmla="*/ 203546 h 752915"/>
                <a:gd name="connsiteX17" fmla="*/ 1830 w 577404"/>
                <a:gd name="connsiteY17" fmla="*/ 190975 h 752915"/>
                <a:gd name="connsiteX18" fmla="*/ 1888 w 577404"/>
                <a:gd name="connsiteY18" fmla="*/ 183073 h 752915"/>
                <a:gd name="connsiteX19" fmla="*/ 0 w 577404"/>
                <a:gd name="connsiteY19" fmla="*/ 171699 h 752915"/>
                <a:gd name="connsiteX20" fmla="*/ 84559 w 577404"/>
                <a:gd name="connsiteY20" fmla="*/ 47772 h 752915"/>
                <a:gd name="connsiteX21" fmla="*/ 230518 w 577404"/>
                <a:gd name="connsiteY21" fmla="*/ 0 h 752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77404" h="752915">
                  <a:moveTo>
                    <a:pt x="577404" y="171699"/>
                  </a:moveTo>
                  <a:cubicBezTo>
                    <a:pt x="577404" y="220095"/>
                    <a:pt x="545090" y="263910"/>
                    <a:pt x="492846" y="295626"/>
                  </a:cubicBezTo>
                  <a:lnTo>
                    <a:pt x="412258" y="328610"/>
                  </a:lnTo>
                  <a:lnTo>
                    <a:pt x="450761" y="380132"/>
                  </a:lnTo>
                  <a:cubicBezTo>
                    <a:pt x="471898" y="416710"/>
                    <a:pt x="481422" y="449940"/>
                    <a:pt x="476512" y="474945"/>
                  </a:cubicBezTo>
                  <a:lnTo>
                    <a:pt x="473814" y="481009"/>
                  </a:lnTo>
                  <a:lnTo>
                    <a:pt x="472117" y="498006"/>
                  </a:lnTo>
                  <a:cubicBezTo>
                    <a:pt x="460109" y="537398"/>
                    <a:pt x="396803" y="537432"/>
                    <a:pt x="298395" y="606532"/>
                  </a:cubicBezTo>
                  <a:cubicBezTo>
                    <a:pt x="185927" y="685505"/>
                    <a:pt x="167516" y="742555"/>
                    <a:pt x="112986" y="752309"/>
                  </a:cubicBezTo>
                  <a:cubicBezTo>
                    <a:pt x="58456" y="762063"/>
                    <a:pt x="26072" y="651002"/>
                    <a:pt x="113997" y="650941"/>
                  </a:cubicBezTo>
                  <a:cubicBezTo>
                    <a:pt x="136627" y="609126"/>
                    <a:pt x="138952" y="539786"/>
                    <a:pt x="227120" y="478753"/>
                  </a:cubicBezTo>
                  <a:lnTo>
                    <a:pt x="250693" y="465568"/>
                  </a:lnTo>
                  <a:lnTo>
                    <a:pt x="167597" y="410826"/>
                  </a:lnTo>
                  <a:cubicBezTo>
                    <a:pt x="89099" y="349435"/>
                    <a:pt x="32425" y="279280"/>
                    <a:pt x="10623" y="222940"/>
                  </a:cubicBezTo>
                  <a:lnTo>
                    <a:pt x="6684" y="208622"/>
                  </a:lnTo>
                  <a:lnTo>
                    <a:pt x="5865" y="207020"/>
                  </a:lnTo>
                  <a:lnTo>
                    <a:pt x="5289" y="203546"/>
                  </a:lnTo>
                  <a:lnTo>
                    <a:pt x="1830" y="190975"/>
                  </a:lnTo>
                  <a:cubicBezTo>
                    <a:pt x="1849" y="188341"/>
                    <a:pt x="1869" y="185707"/>
                    <a:pt x="1888" y="183073"/>
                  </a:cubicBezTo>
                  <a:lnTo>
                    <a:pt x="0" y="171699"/>
                  </a:lnTo>
                  <a:cubicBezTo>
                    <a:pt x="0" y="123303"/>
                    <a:pt x="32314" y="79488"/>
                    <a:pt x="84559" y="47772"/>
                  </a:cubicBezTo>
                  <a:cubicBezTo>
                    <a:pt x="123742" y="23985"/>
                    <a:pt x="174137" y="7004"/>
                    <a:pt x="230518" y="0"/>
                  </a:cubicBezTo>
                </a:path>
              </a:pathLst>
            </a:cu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7" name="フリーフォーム: 図形 636">
              <a:extLst>
                <a:ext uri="{FF2B5EF4-FFF2-40B4-BE49-F238E27FC236}">
                  <a16:creationId xmlns:a16="http://schemas.microsoft.com/office/drawing/2014/main" id="{6A4822D6-D1E5-4CA3-AA95-FA1953CC6ADD}"/>
                </a:ext>
              </a:extLst>
            </p:cNvPr>
            <p:cNvSpPr/>
            <p:nvPr/>
          </p:nvSpPr>
          <p:spPr>
            <a:xfrm rot="3579406">
              <a:off x="5399099" y="1282541"/>
              <a:ext cx="620546" cy="425523"/>
            </a:xfrm>
            <a:custGeom>
              <a:avLst/>
              <a:gdLst>
                <a:gd name="connsiteX0" fmla="*/ 114136 w 620546"/>
                <a:gd name="connsiteY0" fmla="*/ 0 h 614364"/>
                <a:gd name="connsiteX1" fmla="*/ 129938 w 620546"/>
                <a:gd name="connsiteY1" fmla="*/ 3633 h 614364"/>
                <a:gd name="connsiteX2" fmla="*/ 131416 w 620546"/>
                <a:gd name="connsiteY2" fmla="*/ 4706 h 614364"/>
                <a:gd name="connsiteX3" fmla="*/ 153339 w 620546"/>
                <a:gd name="connsiteY3" fmla="*/ 2611 h 614364"/>
                <a:gd name="connsiteX4" fmla="*/ 507543 w 620546"/>
                <a:gd name="connsiteY4" fmla="*/ 136513 h 614364"/>
                <a:gd name="connsiteX5" fmla="*/ 609172 w 620546"/>
                <a:gd name="connsiteY5" fmla="*/ 338169 h 614364"/>
                <a:gd name="connsiteX6" fmla="*/ 383718 w 620546"/>
                <a:gd name="connsiteY6" fmla="*/ 350984 h 614364"/>
                <a:gd name="connsiteX7" fmla="*/ 291021 w 620546"/>
                <a:gd name="connsiteY7" fmla="*/ 290566 h 614364"/>
                <a:gd name="connsiteX8" fmla="*/ 209768 w 620546"/>
                <a:gd name="connsiteY8" fmla="*/ 226528 h 614364"/>
                <a:gd name="connsiteX9" fmla="*/ 212440 w 620546"/>
                <a:gd name="connsiteY9" fmla="*/ 245052 h 614364"/>
                <a:gd name="connsiteX10" fmla="*/ 223837 w 620546"/>
                <a:gd name="connsiteY10" fmla="*/ 425523 h 614364"/>
                <a:gd name="connsiteX11" fmla="*/ 111919 w 620546"/>
                <a:gd name="connsiteY11" fmla="*/ 614364 h 614364"/>
                <a:gd name="connsiteX12" fmla="*/ 0 w 620546"/>
                <a:gd name="connsiteY12" fmla="*/ 425523 h 614364"/>
                <a:gd name="connsiteX13" fmla="*/ 114136 w 620546"/>
                <a:gd name="connsiteY13" fmla="*/ 0 h 614364"/>
                <a:gd name="connsiteX0" fmla="*/ 111919 w 620546"/>
                <a:gd name="connsiteY0" fmla="*/ 614364 h 705804"/>
                <a:gd name="connsiteX1" fmla="*/ 0 w 620546"/>
                <a:gd name="connsiteY1" fmla="*/ 425523 h 705804"/>
                <a:gd name="connsiteX2" fmla="*/ 114136 w 620546"/>
                <a:gd name="connsiteY2" fmla="*/ 0 h 705804"/>
                <a:gd name="connsiteX3" fmla="*/ 129938 w 620546"/>
                <a:gd name="connsiteY3" fmla="*/ 3633 h 705804"/>
                <a:gd name="connsiteX4" fmla="*/ 131416 w 620546"/>
                <a:gd name="connsiteY4" fmla="*/ 4706 h 705804"/>
                <a:gd name="connsiteX5" fmla="*/ 153339 w 620546"/>
                <a:gd name="connsiteY5" fmla="*/ 2611 h 705804"/>
                <a:gd name="connsiteX6" fmla="*/ 507543 w 620546"/>
                <a:gd name="connsiteY6" fmla="*/ 136513 h 705804"/>
                <a:gd name="connsiteX7" fmla="*/ 609172 w 620546"/>
                <a:gd name="connsiteY7" fmla="*/ 338169 h 705804"/>
                <a:gd name="connsiteX8" fmla="*/ 383718 w 620546"/>
                <a:gd name="connsiteY8" fmla="*/ 350984 h 705804"/>
                <a:gd name="connsiteX9" fmla="*/ 291021 w 620546"/>
                <a:gd name="connsiteY9" fmla="*/ 290566 h 705804"/>
                <a:gd name="connsiteX10" fmla="*/ 209768 w 620546"/>
                <a:gd name="connsiteY10" fmla="*/ 226528 h 705804"/>
                <a:gd name="connsiteX11" fmla="*/ 212440 w 620546"/>
                <a:gd name="connsiteY11" fmla="*/ 245052 h 705804"/>
                <a:gd name="connsiteX12" fmla="*/ 223837 w 620546"/>
                <a:gd name="connsiteY12" fmla="*/ 425523 h 705804"/>
                <a:gd name="connsiteX13" fmla="*/ 203359 w 620546"/>
                <a:gd name="connsiteY13" fmla="*/ 705804 h 705804"/>
                <a:gd name="connsiteX0" fmla="*/ 111919 w 620546"/>
                <a:gd name="connsiteY0" fmla="*/ 614364 h 614364"/>
                <a:gd name="connsiteX1" fmla="*/ 0 w 620546"/>
                <a:gd name="connsiteY1" fmla="*/ 425523 h 614364"/>
                <a:gd name="connsiteX2" fmla="*/ 114136 w 620546"/>
                <a:gd name="connsiteY2" fmla="*/ 0 h 614364"/>
                <a:gd name="connsiteX3" fmla="*/ 129938 w 620546"/>
                <a:gd name="connsiteY3" fmla="*/ 3633 h 614364"/>
                <a:gd name="connsiteX4" fmla="*/ 131416 w 620546"/>
                <a:gd name="connsiteY4" fmla="*/ 4706 h 614364"/>
                <a:gd name="connsiteX5" fmla="*/ 153339 w 620546"/>
                <a:gd name="connsiteY5" fmla="*/ 2611 h 614364"/>
                <a:gd name="connsiteX6" fmla="*/ 507543 w 620546"/>
                <a:gd name="connsiteY6" fmla="*/ 136513 h 614364"/>
                <a:gd name="connsiteX7" fmla="*/ 609172 w 620546"/>
                <a:gd name="connsiteY7" fmla="*/ 338169 h 614364"/>
                <a:gd name="connsiteX8" fmla="*/ 383718 w 620546"/>
                <a:gd name="connsiteY8" fmla="*/ 350984 h 614364"/>
                <a:gd name="connsiteX9" fmla="*/ 291021 w 620546"/>
                <a:gd name="connsiteY9" fmla="*/ 290566 h 614364"/>
                <a:gd name="connsiteX10" fmla="*/ 209768 w 620546"/>
                <a:gd name="connsiteY10" fmla="*/ 226528 h 614364"/>
                <a:gd name="connsiteX11" fmla="*/ 212440 w 620546"/>
                <a:gd name="connsiteY11" fmla="*/ 245052 h 614364"/>
                <a:gd name="connsiteX12" fmla="*/ 223837 w 620546"/>
                <a:gd name="connsiteY12" fmla="*/ 425523 h 614364"/>
                <a:gd name="connsiteX0" fmla="*/ 0 w 620546"/>
                <a:gd name="connsiteY0" fmla="*/ 425523 h 425523"/>
                <a:gd name="connsiteX1" fmla="*/ 114136 w 620546"/>
                <a:gd name="connsiteY1" fmla="*/ 0 h 425523"/>
                <a:gd name="connsiteX2" fmla="*/ 129938 w 620546"/>
                <a:gd name="connsiteY2" fmla="*/ 3633 h 425523"/>
                <a:gd name="connsiteX3" fmla="*/ 131416 w 620546"/>
                <a:gd name="connsiteY3" fmla="*/ 4706 h 425523"/>
                <a:gd name="connsiteX4" fmla="*/ 153339 w 620546"/>
                <a:gd name="connsiteY4" fmla="*/ 2611 h 425523"/>
                <a:gd name="connsiteX5" fmla="*/ 507543 w 620546"/>
                <a:gd name="connsiteY5" fmla="*/ 136513 h 425523"/>
                <a:gd name="connsiteX6" fmla="*/ 609172 w 620546"/>
                <a:gd name="connsiteY6" fmla="*/ 338169 h 425523"/>
                <a:gd name="connsiteX7" fmla="*/ 383718 w 620546"/>
                <a:gd name="connsiteY7" fmla="*/ 350984 h 425523"/>
                <a:gd name="connsiteX8" fmla="*/ 291021 w 620546"/>
                <a:gd name="connsiteY8" fmla="*/ 290566 h 425523"/>
                <a:gd name="connsiteX9" fmla="*/ 209768 w 620546"/>
                <a:gd name="connsiteY9" fmla="*/ 226528 h 425523"/>
                <a:gd name="connsiteX10" fmla="*/ 212440 w 620546"/>
                <a:gd name="connsiteY10" fmla="*/ 245052 h 425523"/>
                <a:gd name="connsiteX11" fmla="*/ 223837 w 620546"/>
                <a:gd name="connsiteY11" fmla="*/ 425523 h 425523"/>
                <a:gd name="connsiteX0" fmla="*/ 0 w 620546"/>
                <a:gd name="connsiteY0" fmla="*/ 425523 h 425523"/>
                <a:gd name="connsiteX1" fmla="*/ 114136 w 620546"/>
                <a:gd name="connsiteY1" fmla="*/ 0 h 425523"/>
                <a:gd name="connsiteX2" fmla="*/ 129938 w 620546"/>
                <a:gd name="connsiteY2" fmla="*/ 3633 h 425523"/>
                <a:gd name="connsiteX3" fmla="*/ 153339 w 620546"/>
                <a:gd name="connsiteY3" fmla="*/ 2611 h 425523"/>
                <a:gd name="connsiteX4" fmla="*/ 507543 w 620546"/>
                <a:gd name="connsiteY4" fmla="*/ 136513 h 425523"/>
                <a:gd name="connsiteX5" fmla="*/ 609172 w 620546"/>
                <a:gd name="connsiteY5" fmla="*/ 338169 h 425523"/>
                <a:gd name="connsiteX6" fmla="*/ 383718 w 620546"/>
                <a:gd name="connsiteY6" fmla="*/ 350984 h 425523"/>
                <a:gd name="connsiteX7" fmla="*/ 291021 w 620546"/>
                <a:gd name="connsiteY7" fmla="*/ 290566 h 425523"/>
                <a:gd name="connsiteX8" fmla="*/ 209768 w 620546"/>
                <a:gd name="connsiteY8" fmla="*/ 226528 h 425523"/>
                <a:gd name="connsiteX9" fmla="*/ 212440 w 620546"/>
                <a:gd name="connsiteY9" fmla="*/ 245052 h 425523"/>
                <a:gd name="connsiteX10" fmla="*/ 223837 w 620546"/>
                <a:gd name="connsiteY10" fmla="*/ 425523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0546" h="425523">
                  <a:moveTo>
                    <a:pt x="0" y="425523"/>
                  </a:moveTo>
                  <a:cubicBezTo>
                    <a:pt x="0" y="321229"/>
                    <a:pt x="25720" y="0"/>
                    <a:pt x="114136" y="0"/>
                  </a:cubicBezTo>
                  <a:cubicBezTo>
                    <a:pt x="119662" y="0"/>
                    <a:pt x="124925" y="1255"/>
                    <a:pt x="129938" y="3633"/>
                  </a:cubicBezTo>
                  <a:lnTo>
                    <a:pt x="153339" y="2611"/>
                  </a:lnTo>
                  <a:cubicBezTo>
                    <a:pt x="259760" y="8752"/>
                    <a:pt x="439802" y="97403"/>
                    <a:pt x="507543" y="136513"/>
                  </a:cubicBezTo>
                  <a:cubicBezTo>
                    <a:pt x="597864" y="188660"/>
                    <a:pt x="643365" y="278945"/>
                    <a:pt x="609172" y="338169"/>
                  </a:cubicBezTo>
                  <a:cubicBezTo>
                    <a:pt x="574979" y="397393"/>
                    <a:pt x="474040" y="403131"/>
                    <a:pt x="383718" y="350984"/>
                  </a:cubicBezTo>
                  <a:cubicBezTo>
                    <a:pt x="361138" y="337947"/>
                    <a:pt x="327705" y="316591"/>
                    <a:pt x="291021" y="290566"/>
                  </a:cubicBezTo>
                  <a:lnTo>
                    <a:pt x="209768" y="226528"/>
                  </a:lnTo>
                  <a:lnTo>
                    <a:pt x="212440" y="245052"/>
                  </a:lnTo>
                  <a:cubicBezTo>
                    <a:pt x="220844" y="316796"/>
                    <a:pt x="223837" y="386412"/>
                    <a:pt x="223837" y="425523"/>
                  </a:cubicBezTo>
                </a:path>
              </a:pathLst>
            </a:cu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8" name="フリーフォーム: 図形 637">
              <a:extLst>
                <a:ext uri="{FF2B5EF4-FFF2-40B4-BE49-F238E27FC236}">
                  <a16:creationId xmlns:a16="http://schemas.microsoft.com/office/drawing/2014/main" id="{20C05DCB-3073-4F79-895F-6AD976EDC8EA}"/>
                </a:ext>
              </a:extLst>
            </p:cNvPr>
            <p:cNvSpPr/>
            <p:nvPr/>
          </p:nvSpPr>
          <p:spPr>
            <a:xfrm rot="710016">
              <a:off x="4104297" y="1873499"/>
              <a:ext cx="950665" cy="331476"/>
            </a:xfrm>
            <a:custGeom>
              <a:avLst/>
              <a:gdLst>
                <a:gd name="connsiteX0" fmla="*/ 97039 w 950665"/>
                <a:gd name="connsiteY0" fmla="*/ 4530 h 331476"/>
                <a:gd name="connsiteX1" fmla="*/ 158884 w 950665"/>
                <a:gd name="connsiteY1" fmla="*/ 0 h 331476"/>
                <a:gd name="connsiteX2" fmla="*/ 305283 w 950665"/>
                <a:gd name="connsiteY2" fmla="*/ 35207 h 331476"/>
                <a:gd name="connsiteX3" fmla="*/ 305760 w 950665"/>
                <a:gd name="connsiteY3" fmla="*/ 36066 h 331476"/>
                <a:gd name="connsiteX4" fmla="*/ 335260 w 950665"/>
                <a:gd name="connsiteY4" fmla="*/ 41659 h 331476"/>
                <a:gd name="connsiteX5" fmla="*/ 374905 w 950665"/>
                <a:gd name="connsiteY5" fmla="*/ 64249 h 331476"/>
                <a:gd name="connsiteX6" fmla="*/ 390744 w 950665"/>
                <a:gd name="connsiteY6" fmla="*/ 80620 h 331476"/>
                <a:gd name="connsiteX7" fmla="*/ 950665 w 950665"/>
                <a:gd name="connsiteY7" fmla="*/ 166604 h 331476"/>
                <a:gd name="connsiteX8" fmla="*/ 943956 w 950665"/>
                <a:gd name="connsiteY8" fmla="*/ 261519 h 331476"/>
                <a:gd name="connsiteX9" fmla="*/ 400427 w 950665"/>
                <a:gd name="connsiteY9" fmla="*/ 267634 h 331476"/>
                <a:gd name="connsiteX10" fmla="*/ 386311 w 950665"/>
                <a:gd name="connsiteY10" fmla="*/ 287298 h 331476"/>
                <a:gd name="connsiteX11" fmla="*/ 272744 w 950665"/>
                <a:gd name="connsiteY11" fmla="*/ 331476 h 331476"/>
                <a:gd name="connsiteX12" fmla="*/ 112136 w 950665"/>
                <a:gd name="connsiteY12" fmla="*/ 180641 h 331476"/>
                <a:gd name="connsiteX13" fmla="*/ 124757 w 950665"/>
                <a:gd name="connsiteY13" fmla="*/ 121929 h 331476"/>
                <a:gd name="connsiteX14" fmla="*/ 130990 w 950665"/>
                <a:gd name="connsiteY14" fmla="*/ 113247 h 331476"/>
                <a:gd name="connsiteX15" fmla="*/ 97039 w 950665"/>
                <a:gd name="connsiteY15" fmla="*/ 110760 h 331476"/>
                <a:gd name="connsiteX16" fmla="*/ 0 w 950665"/>
                <a:gd name="connsiteY16" fmla="*/ 57645 h 331476"/>
                <a:gd name="connsiteX17" fmla="*/ 97039 w 950665"/>
                <a:gd name="connsiteY17" fmla="*/ 4530 h 331476"/>
                <a:gd name="connsiteX0" fmla="*/ 97039 w 1174240"/>
                <a:gd name="connsiteY0" fmla="*/ 4530 h 331476"/>
                <a:gd name="connsiteX1" fmla="*/ 158884 w 1174240"/>
                <a:gd name="connsiteY1" fmla="*/ 0 h 331476"/>
                <a:gd name="connsiteX2" fmla="*/ 305283 w 1174240"/>
                <a:gd name="connsiteY2" fmla="*/ 35207 h 331476"/>
                <a:gd name="connsiteX3" fmla="*/ 305760 w 1174240"/>
                <a:gd name="connsiteY3" fmla="*/ 36066 h 331476"/>
                <a:gd name="connsiteX4" fmla="*/ 335260 w 1174240"/>
                <a:gd name="connsiteY4" fmla="*/ 41659 h 331476"/>
                <a:gd name="connsiteX5" fmla="*/ 374905 w 1174240"/>
                <a:gd name="connsiteY5" fmla="*/ 64249 h 331476"/>
                <a:gd name="connsiteX6" fmla="*/ 390744 w 1174240"/>
                <a:gd name="connsiteY6" fmla="*/ 80620 h 331476"/>
                <a:gd name="connsiteX7" fmla="*/ 950665 w 1174240"/>
                <a:gd name="connsiteY7" fmla="*/ 166604 h 331476"/>
                <a:gd name="connsiteX8" fmla="*/ 1174198 w 1174240"/>
                <a:gd name="connsiteY8" fmla="*/ 216241 h 331476"/>
                <a:gd name="connsiteX9" fmla="*/ 943956 w 1174240"/>
                <a:gd name="connsiteY9" fmla="*/ 261519 h 331476"/>
                <a:gd name="connsiteX10" fmla="*/ 400427 w 1174240"/>
                <a:gd name="connsiteY10" fmla="*/ 267634 h 331476"/>
                <a:gd name="connsiteX11" fmla="*/ 386311 w 1174240"/>
                <a:gd name="connsiteY11" fmla="*/ 287298 h 331476"/>
                <a:gd name="connsiteX12" fmla="*/ 272744 w 1174240"/>
                <a:gd name="connsiteY12" fmla="*/ 331476 h 331476"/>
                <a:gd name="connsiteX13" fmla="*/ 112136 w 1174240"/>
                <a:gd name="connsiteY13" fmla="*/ 180641 h 331476"/>
                <a:gd name="connsiteX14" fmla="*/ 124757 w 1174240"/>
                <a:gd name="connsiteY14" fmla="*/ 121929 h 331476"/>
                <a:gd name="connsiteX15" fmla="*/ 130990 w 1174240"/>
                <a:gd name="connsiteY15" fmla="*/ 113247 h 331476"/>
                <a:gd name="connsiteX16" fmla="*/ 97039 w 1174240"/>
                <a:gd name="connsiteY16" fmla="*/ 110760 h 331476"/>
                <a:gd name="connsiteX17" fmla="*/ 0 w 1174240"/>
                <a:gd name="connsiteY17" fmla="*/ 57645 h 331476"/>
                <a:gd name="connsiteX18" fmla="*/ 97039 w 1174240"/>
                <a:gd name="connsiteY18" fmla="*/ 4530 h 331476"/>
                <a:gd name="connsiteX0" fmla="*/ 1174198 w 1265638"/>
                <a:gd name="connsiteY0" fmla="*/ 216241 h 331476"/>
                <a:gd name="connsiteX1" fmla="*/ 943956 w 1265638"/>
                <a:gd name="connsiteY1" fmla="*/ 261519 h 331476"/>
                <a:gd name="connsiteX2" fmla="*/ 400427 w 1265638"/>
                <a:gd name="connsiteY2" fmla="*/ 267634 h 331476"/>
                <a:gd name="connsiteX3" fmla="*/ 386311 w 1265638"/>
                <a:gd name="connsiteY3" fmla="*/ 287298 h 331476"/>
                <a:gd name="connsiteX4" fmla="*/ 272744 w 1265638"/>
                <a:gd name="connsiteY4" fmla="*/ 331476 h 331476"/>
                <a:gd name="connsiteX5" fmla="*/ 112136 w 1265638"/>
                <a:gd name="connsiteY5" fmla="*/ 180641 h 331476"/>
                <a:gd name="connsiteX6" fmla="*/ 124757 w 1265638"/>
                <a:gd name="connsiteY6" fmla="*/ 121929 h 331476"/>
                <a:gd name="connsiteX7" fmla="*/ 130990 w 1265638"/>
                <a:gd name="connsiteY7" fmla="*/ 113247 h 331476"/>
                <a:gd name="connsiteX8" fmla="*/ 97039 w 1265638"/>
                <a:gd name="connsiteY8" fmla="*/ 110760 h 331476"/>
                <a:gd name="connsiteX9" fmla="*/ 0 w 1265638"/>
                <a:gd name="connsiteY9" fmla="*/ 57645 h 331476"/>
                <a:gd name="connsiteX10" fmla="*/ 97039 w 1265638"/>
                <a:gd name="connsiteY10" fmla="*/ 4530 h 331476"/>
                <a:gd name="connsiteX11" fmla="*/ 158884 w 1265638"/>
                <a:gd name="connsiteY11" fmla="*/ 0 h 331476"/>
                <a:gd name="connsiteX12" fmla="*/ 305283 w 1265638"/>
                <a:gd name="connsiteY12" fmla="*/ 35207 h 331476"/>
                <a:gd name="connsiteX13" fmla="*/ 305760 w 1265638"/>
                <a:gd name="connsiteY13" fmla="*/ 36066 h 331476"/>
                <a:gd name="connsiteX14" fmla="*/ 335260 w 1265638"/>
                <a:gd name="connsiteY14" fmla="*/ 41659 h 331476"/>
                <a:gd name="connsiteX15" fmla="*/ 374905 w 1265638"/>
                <a:gd name="connsiteY15" fmla="*/ 64249 h 331476"/>
                <a:gd name="connsiteX16" fmla="*/ 390744 w 1265638"/>
                <a:gd name="connsiteY16" fmla="*/ 80620 h 331476"/>
                <a:gd name="connsiteX17" fmla="*/ 950665 w 1265638"/>
                <a:gd name="connsiteY17" fmla="*/ 166604 h 331476"/>
                <a:gd name="connsiteX18" fmla="*/ 1265638 w 1265638"/>
                <a:gd name="connsiteY18" fmla="*/ 307681 h 331476"/>
                <a:gd name="connsiteX0" fmla="*/ 943956 w 1265638"/>
                <a:gd name="connsiteY0" fmla="*/ 261519 h 331476"/>
                <a:gd name="connsiteX1" fmla="*/ 400427 w 1265638"/>
                <a:gd name="connsiteY1" fmla="*/ 267634 h 331476"/>
                <a:gd name="connsiteX2" fmla="*/ 386311 w 1265638"/>
                <a:gd name="connsiteY2" fmla="*/ 287298 h 331476"/>
                <a:gd name="connsiteX3" fmla="*/ 272744 w 1265638"/>
                <a:gd name="connsiteY3" fmla="*/ 331476 h 331476"/>
                <a:gd name="connsiteX4" fmla="*/ 112136 w 1265638"/>
                <a:gd name="connsiteY4" fmla="*/ 180641 h 331476"/>
                <a:gd name="connsiteX5" fmla="*/ 124757 w 1265638"/>
                <a:gd name="connsiteY5" fmla="*/ 121929 h 331476"/>
                <a:gd name="connsiteX6" fmla="*/ 130990 w 1265638"/>
                <a:gd name="connsiteY6" fmla="*/ 113247 h 331476"/>
                <a:gd name="connsiteX7" fmla="*/ 97039 w 1265638"/>
                <a:gd name="connsiteY7" fmla="*/ 110760 h 331476"/>
                <a:gd name="connsiteX8" fmla="*/ 0 w 1265638"/>
                <a:gd name="connsiteY8" fmla="*/ 57645 h 331476"/>
                <a:gd name="connsiteX9" fmla="*/ 97039 w 1265638"/>
                <a:gd name="connsiteY9" fmla="*/ 4530 h 331476"/>
                <a:gd name="connsiteX10" fmla="*/ 158884 w 1265638"/>
                <a:gd name="connsiteY10" fmla="*/ 0 h 331476"/>
                <a:gd name="connsiteX11" fmla="*/ 305283 w 1265638"/>
                <a:gd name="connsiteY11" fmla="*/ 35207 h 331476"/>
                <a:gd name="connsiteX12" fmla="*/ 305760 w 1265638"/>
                <a:gd name="connsiteY12" fmla="*/ 36066 h 331476"/>
                <a:gd name="connsiteX13" fmla="*/ 335260 w 1265638"/>
                <a:gd name="connsiteY13" fmla="*/ 41659 h 331476"/>
                <a:gd name="connsiteX14" fmla="*/ 374905 w 1265638"/>
                <a:gd name="connsiteY14" fmla="*/ 64249 h 331476"/>
                <a:gd name="connsiteX15" fmla="*/ 390744 w 1265638"/>
                <a:gd name="connsiteY15" fmla="*/ 80620 h 331476"/>
                <a:gd name="connsiteX16" fmla="*/ 950665 w 1265638"/>
                <a:gd name="connsiteY16" fmla="*/ 166604 h 331476"/>
                <a:gd name="connsiteX17" fmla="*/ 1265638 w 1265638"/>
                <a:gd name="connsiteY17" fmla="*/ 307681 h 331476"/>
                <a:gd name="connsiteX0" fmla="*/ 943956 w 950665"/>
                <a:gd name="connsiteY0" fmla="*/ 261519 h 331476"/>
                <a:gd name="connsiteX1" fmla="*/ 400427 w 950665"/>
                <a:gd name="connsiteY1" fmla="*/ 267634 h 331476"/>
                <a:gd name="connsiteX2" fmla="*/ 386311 w 950665"/>
                <a:gd name="connsiteY2" fmla="*/ 287298 h 331476"/>
                <a:gd name="connsiteX3" fmla="*/ 272744 w 950665"/>
                <a:gd name="connsiteY3" fmla="*/ 331476 h 331476"/>
                <a:gd name="connsiteX4" fmla="*/ 112136 w 950665"/>
                <a:gd name="connsiteY4" fmla="*/ 180641 h 331476"/>
                <a:gd name="connsiteX5" fmla="*/ 124757 w 950665"/>
                <a:gd name="connsiteY5" fmla="*/ 121929 h 331476"/>
                <a:gd name="connsiteX6" fmla="*/ 130990 w 950665"/>
                <a:gd name="connsiteY6" fmla="*/ 113247 h 331476"/>
                <a:gd name="connsiteX7" fmla="*/ 97039 w 950665"/>
                <a:gd name="connsiteY7" fmla="*/ 110760 h 331476"/>
                <a:gd name="connsiteX8" fmla="*/ 0 w 950665"/>
                <a:gd name="connsiteY8" fmla="*/ 57645 h 331476"/>
                <a:gd name="connsiteX9" fmla="*/ 97039 w 950665"/>
                <a:gd name="connsiteY9" fmla="*/ 4530 h 331476"/>
                <a:gd name="connsiteX10" fmla="*/ 158884 w 950665"/>
                <a:gd name="connsiteY10" fmla="*/ 0 h 331476"/>
                <a:gd name="connsiteX11" fmla="*/ 305283 w 950665"/>
                <a:gd name="connsiteY11" fmla="*/ 35207 h 331476"/>
                <a:gd name="connsiteX12" fmla="*/ 305760 w 950665"/>
                <a:gd name="connsiteY12" fmla="*/ 36066 h 331476"/>
                <a:gd name="connsiteX13" fmla="*/ 335260 w 950665"/>
                <a:gd name="connsiteY13" fmla="*/ 41659 h 331476"/>
                <a:gd name="connsiteX14" fmla="*/ 374905 w 950665"/>
                <a:gd name="connsiteY14" fmla="*/ 64249 h 331476"/>
                <a:gd name="connsiteX15" fmla="*/ 390744 w 950665"/>
                <a:gd name="connsiteY15" fmla="*/ 80620 h 331476"/>
                <a:gd name="connsiteX16" fmla="*/ 950665 w 950665"/>
                <a:gd name="connsiteY16" fmla="*/ 166604 h 331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50665" h="331476">
                  <a:moveTo>
                    <a:pt x="943956" y="261519"/>
                  </a:moveTo>
                  <a:lnTo>
                    <a:pt x="400427" y="267634"/>
                  </a:lnTo>
                  <a:lnTo>
                    <a:pt x="386311" y="287298"/>
                  </a:lnTo>
                  <a:cubicBezTo>
                    <a:pt x="357247" y="314593"/>
                    <a:pt x="317094" y="331476"/>
                    <a:pt x="272744" y="331476"/>
                  </a:cubicBezTo>
                  <a:cubicBezTo>
                    <a:pt x="184043" y="331476"/>
                    <a:pt x="112136" y="263945"/>
                    <a:pt x="112136" y="180641"/>
                  </a:cubicBezTo>
                  <a:cubicBezTo>
                    <a:pt x="112136" y="159815"/>
                    <a:pt x="116630" y="139975"/>
                    <a:pt x="124757" y="121929"/>
                  </a:cubicBezTo>
                  <a:lnTo>
                    <a:pt x="130990" y="113247"/>
                  </a:lnTo>
                  <a:lnTo>
                    <a:pt x="97039" y="110760"/>
                  </a:lnTo>
                  <a:cubicBezTo>
                    <a:pt x="40014" y="102009"/>
                    <a:pt x="1" y="81522"/>
                    <a:pt x="0" y="57645"/>
                  </a:cubicBezTo>
                  <a:cubicBezTo>
                    <a:pt x="0" y="33768"/>
                    <a:pt x="40014" y="13282"/>
                    <a:pt x="97039" y="4530"/>
                  </a:cubicBezTo>
                  <a:cubicBezTo>
                    <a:pt x="116048" y="1613"/>
                    <a:pt x="136947" y="0"/>
                    <a:pt x="158884" y="0"/>
                  </a:cubicBezTo>
                  <a:cubicBezTo>
                    <a:pt x="224696" y="0"/>
                    <a:pt x="281163" y="14518"/>
                    <a:pt x="305283" y="35207"/>
                  </a:cubicBezTo>
                  <a:lnTo>
                    <a:pt x="305760" y="36066"/>
                  </a:lnTo>
                  <a:lnTo>
                    <a:pt x="335260" y="41659"/>
                  </a:lnTo>
                  <a:cubicBezTo>
                    <a:pt x="349671" y="47384"/>
                    <a:pt x="363007" y="55027"/>
                    <a:pt x="374905" y="64249"/>
                  </a:cubicBezTo>
                  <a:lnTo>
                    <a:pt x="390744" y="80620"/>
                  </a:lnTo>
                  <a:lnTo>
                    <a:pt x="950665" y="166604"/>
                  </a:lnTo>
                </a:path>
              </a:pathLst>
            </a:cu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9" name="楕円 638">
              <a:extLst>
                <a:ext uri="{FF2B5EF4-FFF2-40B4-BE49-F238E27FC236}">
                  <a16:creationId xmlns:a16="http://schemas.microsoft.com/office/drawing/2014/main" id="{159D030D-BCF2-47BF-932C-731A2ECF1086}"/>
                </a:ext>
              </a:extLst>
            </p:cNvPr>
            <p:cNvSpPr/>
            <p:nvPr/>
          </p:nvSpPr>
          <p:spPr>
            <a:xfrm>
              <a:off x="4516967" y="1711189"/>
              <a:ext cx="346329" cy="236018"/>
            </a:xfrm>
            <a:prstGeom prst="ellipse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0" name="楕円 639">
              <a:extLst>
                <a:ext uri="{FF2B5EF4-FFF2-40B4-BE49-F238E27FC236}">
                  <a16:creationId xmlns:a16="http://schemas.microsoft.com/office/drawing/2014/main" id="{0313BFDA-D91F-4384-9E23-C05C029E7C4C}"/>
                </a:ext>
              </a:extLst>
            </p:cNvPr>
            <p:cNvSpPr/>
            <p:nvPr/>
          </p:nvSpPr>
          <p:spPr>
            <a:xfrm>
              <a:off x="4465434" y="1634453"/>
              <a:ext cx="166265" cy="163035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1" name="グループ化 640">
              <a:extLst>
                <a:ext uri="{FF2B5EF4-FFF2-40B4-BE49-F238E27FC236}">
                  <a16:creationId xmlns:a16="http://schemas.microsoft.com/office/drawing/2014/main" id="{E03834C8-BEE4-40F0-BA61-721E63BB8128}"/>
                </a:ext>
              </a:extLst>
            </p:cNvPr>
            <p:cNvGrpSpPr/>
            <p:nvPr/>
          </p:nvGrpSpPr>
          <p:grpSpPr>
            <a:xfrm rot="20700000">
              <a:off x="4627395" y="1415667"/>
              <a:ext cx="283574" cy="280697"/>
              <a:chOff x="4635175" y="1459409"/>
              <a:chExt cx="201873" cy="199825"/>
            </a:xfrm>
            <a:solidFill>
              <a:srgbClr val="FFCCCC"/>
            </a:solidFill>
          </p:grpSpPr>
          <p:sp>
            <p:nvSpPr>
              <p:cNvPr id="642" name="楕円 641">
                <a:extLst>
                  <a:ext uri="{FF2B5EF4-FFF2-40B4-BE49-F238E27FC236}">
                    <a16:creationId xmlns:a16="http://schemas.microsoft.com/office/drawing/2014/main" id="{C4C06B22-16CE-4C0A-A2F6-F8D72128F700}"/>
                  </a:ext>
                </a:extLst>
              </p:cNvPr>
              <p:cNvSpPr/>
              <p:nvPr/>
            </p:nvSpPr>
            <p:spPr>
              <a:xfrm>
                <a:off x="4637223" y="1459409"/>
                <a:ext cx="199825" cy="19982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3" name="楕円 642">
                <a:extLst>
                  <a:ext uri="{FF2B5EF4-FFF2-40B4-BE49-F238E27FC236}">
                    <a16:creationId xmlns:a16="http://schemas.microsoft.com/office/drawing/2014/main" id="{966C885C-3E0B-4EBA-B14F-348911C252F7}"/>
                  </a:ext>
                </a:extLst>
              </p:cNvPr>
              <p:cNvSpPr/>
              <p:nvPr/>
            </p:nvSpPr>
            <p:spPr>
              <a:xfrm>
                <a:off x="4643723" y="1508461"/>
                <a:ext cx="123333" cy="1233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E3EAF4C1-053A-4858-9990-137B36B7C0EA}"/>
                  </a:ext>
                </a:extLst>
              </p:cNvPr>
              <p:cNvSpPr/>
              <p:nvPr/>
            </p:nvSpPr>
            <p:spPr>
              <a:xfrm>
                <a:off x="4635175" y="1459409"/>
                <a:ext cx="189125" cy="102313"/>
              </a:xfrm>
              <a:custGeom>
                <a:avLst/>
                <a:gdLst>
                  <a:gd name="connsiteX0" fmla="*/ 99913 w 189125"/>
                  <a:gd name="connsiteY0" fmla="*/ 0 h 102313"/>
                  <a:gd name="connsiteX1" fmla="*/ 170562 w 189125"/>
                  <a:gd name="connsiteY1" fmla="*/ 29264 h 102313"/>
                  <a:gd name="connsiteX2" fmla="*/ 189125 w 189125"/>
                  <a:gd name="connsiteY2" fmla="*/ 56796 h 102313"/>
                  <a:gd name="connsiteX3" fmla="*/ 485 w 189125"/>
                  <a:gd name="connsiteY3" fmla="*/ 102313 h 102313"/>
                  <a:gd name="connsiteX4" fmla="*/ 0 w 189125"/>
                  <a:gd name="connsiteY4" fmla="*/ 99913 h 102313"/>
                  <a:gd name="connsiteX5" fmla="*/ 99913 w 189125"/>
                  <a:gd name="connsiteY5" fmla="*/ 0 h 10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9125" h="102313">
                    <a:moveTo>
                      <a:pt x="99913" y="0"/>
                    </a:moveTo>
                    <a:cubicBezTo>
                      <a:pt x="127503" y="0"/>
                      <a:pt x="152482" y="11183"/>
                      <a:pt x="170562" y="29264"/>
                    </a:cubicBezTo>
                    <a:lnTo>
                      <a:pt x="189125" y="56796"/>
                    </a:lnTo>
                    <a:lnTo>
                      <a:pt x="485" y="102313"/>
                    </a:lnTo>
                    <a:lnTo>
                      <a:pt x="0" y="99913"/>
                    </a:lnTo>
                    <a:cubicBezTo>
                      <a:pt x="0" y="44733"/>
                      <a:pt x="44733" y="0"/>
                      <a:pt x="99913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45" name="グループ化 644">
            <a:extLst>
              <a:ext uri="{FF2B5EF4-FFF2-40B4-BE49-F238E27FC236}">
                <a16:creationId xmlns:a16="http://schemas.microsoft.com/office/drawing/2014/main" id="{CB759D3B-761B-4A93-BB9B-6D4438F28389}"/>
              </a:ext>
            </a:extLst>
          </p:cNvPr>
          <p:cNvGrpSpPr/>
          <p:nvPr/>
        </p:nvGrpSpPr>
        <p:grpSpPr>
          <a:xfrm>
            <a:off x="6633638" y="3907767"/>
            <a:ext cx="2530106" cy="2443936"/>
            <a:chOff x="4716305" y="1059180"/>
            <a:chExt cx="4826275" cy="4661907"/>
          </a:xfrm>
        </p:grpSpPr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C59174E9-E14C-4C43-9F70-742FEBD4489B}"/>
                </a:ext>
              </a:extLst>
            </p:cNvPr>
            <p:cNvGrpSpPr/>
            <p:nvPr/>
          </p:nvGrpSpPr>
          <p:grpSpPr>
            <a:xfrm>
              <a:off x="6301265" y="1059180"/>
              <a:ext cx="1183915" cy="1987287"/>
              <a:chOff x="3588545" y="1219200"/>
              <a:chExt cx="2418678" cy="4059927"/>
            </a:xfrm>
          </p:grpSpPr>
          <p:grpSp>
            <p:nvGrpSpPr>
              <p:cNvPr id="975" name="グループ化 974">
                <a:extLst>
                  <a:ext uri="{FF2B5EF4-FFF2-40B4-BE49-F238E27FC236}">
                    <a16:creationId xmlns:a16="http://schemas.microsoft.com/office/drawing/2014/main" id="{3F1BD7DE-9685-4D70-9339-5B02CB137863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1009" name="フリーフォーム: 図形 1008">
                  <a:extLst>
                    <a:ext uri="{FF2B5EF4-FFF2-40B4-BE49-F238E27FC236}">
                      <a16:creationId xmlns:a16="http://schemas.microsoft.com/office/drawing/2014/main" id="{77741846-BF14-49C5-9181-C88C79AB9B68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0" name="フリーフォーム: 図形 1009">
                  <a:extLst>
                    <a:ext uri="{FF2B5EF4-FFF2-40B4-BE49-F238E27FC236}">
                      <a16:creationId xmlns:a16="http://schemas.microsoft.com/office/drawing/2014/main" id="{69C5E6D0-1D58-42DB-B38F-26419783B026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1" name="月 1010">
                  <a:extLst>
                    <a:ext uri="{FF2B5EF4-FFF2-40B4-BE49-F238E27FC236}">
                      <a16:creationId xmlns:a16="http://schemas.microsoft.com/office/drawing/2014/main" id="{201C2284-CE3C-4869-9492-173FD77F0B13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2" name="月 1011">
                  <a:extLst>
                    <a:ext uri="{FF2B5EF4-FFF2-40B4-BE49-F238E27FC236}">
                      <a16:creationId xmlns:a16="http://schemas.microsoft.com/office/drawing/2014/main" id="{E36CA541-2E45-4012-A8A7-68FC11F2F24E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3" name="四角形: 上の 2 つの角を丸める 1012">
                  <a:extLst>
                    <a:ext uri="{FF2B5EF4-FFF2-40B4-BE49-F238E27FC236}">
                      <a16:creationId xmlns:a16="http://schemas.microsoft.com/office/drawing/2014/main" id="{0903D05F-CB14-452A-8799-897283773B19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4" name="四角形: 上の 2 つの角を丸める 1013">
                  <a:extLst>
                    <a:ext uri="{FF2B5EF4-FFF2-40B4-BE49-F238E27FC236}">
                      <a16:creationId xmlns:a16="http://schemas.microsoft.com/office/drawing/2014/main" id="{54AC4651-36C0-4FBD-9AC5-F51FC7679D2F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680B7EDD-D5D6-4878-96E1-4A63E92F01C4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7" name="台形 976">
                <a:extLst>
                  <a:ext uri="{FF2B5EF4-FFF2-40B4-BE49-F238E27FC236}">
                    <a16:creationId xmlns:a16="http://schemas.microsoft.com/office/drawing/2014/main" id="{E1B50250-6F87-4528-B494-AF882B8BF927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8" name="四角形: 上の 2 つの角を丸める 92">
                <a:extLst>
                  <a:ext uri="{FF2B5EF4-FFF2-40B4-BE49-F238E27FC236}">
                    <a16:creationId xmlns:a16="http://schemas.microsoft.com/office/drawing/2014/main" id="{E069B283-5F42-460C-8921-0A43485E41BD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9" name="フリーフォーム: 図形 978">
                <a:extLst>
                  <a:ext uri="{FF2B5EF4-FFF2-40B4-BE49-F238E27FC236}">
                    <a16:creationId xmlns:a16="http://schemas.microsoft.com/office/drawing/2014/main" id="{DDDFD35B-4A82-47DF-B625-82778CF36603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80" name="グループ化 979">
                <a:extLst>
                  <a:ext uri="{FF2B5EF4-FFF2-40B4-BE49-F238E27FC236}">
                    <a16:creationId xmlns:a16="http://schemas.microsoft.com/office/drawing/2014/main" id="{0097B92A-472F-4290-AFB4-DE54961D510A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1001" name="グループ化 1000">
                  <a:extLst>
                    <a:ext uri="{FF2B5EF4-FFF2-40B4-BE49-F238E27FC236}">
                      <a16:creationId xmlns:a16="http://schemas.microsoft.com/office/drawing/2014/main" id="{0468C660-188A-4D65-85C1-3DF1AF1C2B37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1004" name="楕円 1003">
                    <a:extLst>
                      <a:ext uri="{FF2B5EF4-FFF2-40B4-BE49-F238E27FC236}">
                        <a16:creationId xmlns:a16="http://schemas.microsoft.com/office/drawing/2014/main" id="{351E6B07-B0EA-49E9-8E68-9B0179A9DEC7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5" name="星: 12 pt 1004">
                    <a:extLst>
                      <a:ext uri="{FF2B5EF4-FFF2-40B4-BE49-F238E27FC236}">
                        <a16:creationId xmlns:a16="http://schemas.microsoft.com/office/drawing/2014/main" id="{DE1224FF-8F19-4541-A9C7-9AB7399CD581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6" name="楕円 1005">
                    <a:extLst>
                      <a:ext uri="{FF2B5EF4-FFF2-40B4-BE49-F238E27FC236}">
                        <a16:creationId xmlns:a16="http://schemas.microsoft.com/office/drawing/2014/main" id="{9452124E-1D42-4075-B27F-7A7335DBC829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7" name="楕円 1006">
                    <a:extLst>
                      <a:ext uri="{FF2B5EF4-FFF2-40B4-BE49-F238E27FC236}">
                        <a16:creationId xmlns:a16="http://schemas.microsoft.com/office/drawing/2014/main" id="{DA95E348-3779-4B05-97B4-498670C32A8D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8" name="星: 24 pt 1007">
                    <a:extLst>
                      <a:ext uri="{FF2B5EF4-FFF2-40B4-BE49-F238E27FC236}">
                        <a16:creationId xmlns:a16="http://schemas.microsoft.com/office/drawing/2014/main" id="{13162079-7160-49E9-9758-F25BF3B0AD47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02" name="楕円 73">
                  <a:extLst>
                    <a:ext uri="{FF2B5EF4-FFF2-40B4-BE49-F238E27FC236}">
                      <a16:creationId xmlns:a16="http://schemas.microsoft.com/office/drawing/2014/main" id="{F0144D02-CF24-4657-9D08-9CBCD62EB568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3" name="四角形: 角を丸くする 1002">
                  <a:extLst>
                    <a:ext uri="{FF2B5EF4-FFF2-40B4-BE49-F238E27FC236}">
                      <a16:creationId xmlns:a16="http://schemas.microsoft.com/office/drawing/2014/main" id="{65FBB983-5E66-46AF-AA2A-3457B6593254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81" name="フリーフォーム: 図形 980">
                <a:extLst>
                  <a:ext uri="{FF2B5EF4-FFF2-40B4-BE49-F238E27FC236}">
                    <a16:creationId xmlns:a16="http://schemas.microsoft.com/office/drawing/2014/main" id="{7CC1C817-A707-491B-9E84-806C274C503B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2" name="フリーフォーム: 図形 981">
                <a:extLst>
                  <a:ext uri="{FF2B5EF4-FFF2-40B4-BE49-F238E27FC236}">
                    <a16:creationId xmlns:a16="http://schemas.microsoft.com/office/drawing/2014/main" id="{D7587881-7C6A-4AE4-A658-18F742A6A7F0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3" name="フリーフォーム: 図形 982">
                <a:extLst>
                  <a:ext uri="{FF2B5EF4-FFF2-40B4-BE49-F238E27FC236}">
                    <a16:creationId xmlns:a16="http://schemas.microsoft.com/office/drawing/2014/main" id="{81287499-8001-455D-8C6F-26CC936269D2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4" name="フリーフォーム: 図形 983">
                <a:extLst>
                  <a:ext uri="{FF2B5EF4-FFF2-40B4-BE49-F238E27FC236}">
                    <a16:creationId xmlns:a16="http://schemas.microsoft.com/office/drawing/2014/main" id="{89DE198A-C6CF-4C97-A356-0CEE7D294C80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38BF1D5D-8433-4AFD-9D4E-1637EF63E131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9A874E81-1FB5-4EED-8EF6-2DBD2E589788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049A7278-67D6-44F7-B45C-C9138F1D9246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8" name="四角形: 角を丸くする 49">
                <a:extLst>
                  <a:ext uri="{FF2B5EF4-FFF2-40B4-BE49-F238E27FC236}">
                    <a16:creationId xmlns:a16="http://schemas.microsoft.com/office/drawing/2014/main" id="{93C547E0-76EF-46BF-9C43-4B4C89E59BD8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9" name="フリーフォーム: 図形 988">
                <a:extLst>
                  <a:ext uri="{FF2B5EF4-FFF2-40B4-BE49-F238E27FC236}">
                    <a16:creationId xmlns:a16="http://schemas.microsoft.com/office/drawing/2014/main" id="{01A14263-C949-40C5-9DDB-761BE68969E5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0" name="フリーフォーム: 図形 989">
                <a:extLst>
                  <a:ext uri="{FF2B5EF4-FFF2-40B4-BE49-F238E27FC236}">
                    <a16:creationId xmlns:a16="http://schemas.microsoft.com/office/drawing/2014/main" id="{A5660C20-12A1-4532-8098-241F7855B4A2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91" name="グループ化 990">
                <a:extLst>
                  <a:ext uri="{FF2B5EF4-FFF2-40B4-BE49-F238E27FC236}">
                    <a16:creationId xmlns:a16="http://schemas.microsoft.com/office/drawing/2014/main" id="{6A1C9FED-37CB-4837-97F8-67F1B9C11EE5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992" name="グループ化 991">
                  <a:extLst>
                    <a:ext uri="{FF2B5EF4-FFF2-40B4-BE49-F238E27FC236}">
                      <a16:creationId xmlns:a16="http://schemas.microsoft.com/office/drawing/2014/main" id="{726147A6-0EC3-46E0-9803-56A977D2F338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997" name="フリーフォーム: 図形 996">
                    <a:extLst>
                      <a:ext uri="{FF2B5EF4-FFF2-40B4-BE49-F238E27FC236}">
                        <a16:creationId xmlns:a16="http://schemas.microsoft.com/office/drawing/2014/main" id="{EAB6239D-FE9B-44B8-BE8F-5979FE170496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8" name="楕円 997">
                    <a:extLst>
                      <a:ext uri="{FF2B5EF4-FFF2-40B4-BE49-F238E27FC236}">
                        <a16:creationId xmlns:a16="http://schemas.microsoft.com/office/drawing/2014/main" id="{1A352866-CF77-48CF-B495-E736FBDDA99C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9" name="月 998">
                    <a:extLst>
                      <a:ext uri="{FF2B5EF4-FFF2-40B4-BE49-F238E27FC236}">
                        <a16:creationId xmlns:a16="http://schemas.microsoft.com/office/drawing/2014/main" id="{D05AD0C7-AD49-40E2-ACAE-8800DAF0384A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0" name="フリーフォーム: 図形 999">
                    <a:extLst>
                      <a:ext uri="{FF2B5EF4-FFF2-40B4-BE49-F238E27FC236}">
                        <a16:creationId xmlns:a16="http://schemas.microsoft.com/office/drawing/2014/main" id="{EF4C28CB-55CB-4F5A-9919-B1E9EA616ED2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93" name="楕円 992">
                  <a:extLst>
                    <a:ext uri="{FF2B5EF4-FFF2-40B4-BE49-F238E27FC236}">
                      <a16:creationId xmlns:a16="http://schemas.microsoft.com/office/drawing/2014/main" id="{52187757-EDA4-480A-B3B4-44130AF5E9B9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4" name="楕円 993">
                  <a:extLst>
                    <a:ext uri="{FF2B5EF4-FFF2-40B4-BE49-F238E27FC236}">
                      <a16:creationId xmlns:a16="http://schemas.microsoft.com/office/drawing/2014/main" id="{A915EBFE-1B39-4C6E-A777-033D7BFC7158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5" name="楕円 142">
                  <a:extLst>
                    <a:ext uri="{FF2B5EF4-FFF2-40B4-BE49-F238E27FC236}">
                      <a16:creationId xmlns:a16="http://schemas.microsoft.com/office/drawing/2014/main" id="{C7F6D55A-4B17-4A85-AFEB-A565AF1EFF02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6" name="楕円 142">
                  <a:extLst>
                    <a:ext uri="{FF2B5EF4-FFF2-40B4-BE49-F238E27FC236}">
                      <a16:creationId xmlns:a16="http://schemas.microsoft.com/office/drawing/2014/main" id="{1E878D63-795A-4887-B4FC-7A2FDE591318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47" name="グループ化 646">
              <a:extLst>
                <a:ext uri="{FF2B5EF4-FFF2-40B4-BE49-F238E27FC236}">
                  <a16:creationId xmlns:a16="http://schemas.microsoft.com/office/drawing/2014/main" id="{49D5F080-B096-4880-BED0-4B587DE6F374}"/>
                </a:ext>
              </a:extLst>
            </p:cNvPr>
            <p:cNvGrpSpPr/>
            <p:nvPr/>
          </p:nvGrpSpPr>
          <p:grpSpPr>
            <a:xfrm>
              <a:off x="5562125" y="1554480"/>
              <a:ext cx="1183915" cy="1987287"/>
              <a:chOff x="3588545" y="1219200"/>
              <a:chExt cx="2418678" cy="4059927"/>
            </a:xfrm>
          </p:grpSpPr>
          <p:grpSp>
            <p:nvGrpSpPr>
              <p:cNvPr id="935" name="グループ化 934">
                <a:extLst>
                  <a:ext uri="{FF2B5EF4-FFF2-40B4-BE49-F238E27FC236}">
                    <a16:creationId xmlns:a16="http://schemas.microsoft.com/office/drawing/2014/main" id="{D8312EEB-BD4A-4FA5-87EC-5163CBF1F77E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662B83DE-2633-4321-9D0A-28ECEAE6F29C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0" name="フリーフォーム: 図形 969">
                  <a:extLst>
                    <a:ext uri="{FF2B5EF4-FFF2-40B4-BE49-F238E27FC236}">
                      <a16:creationId xmlns:a16="http://schemas.microsoft.com/office/drawing/2014/main" id="{0DC3137C-9F69-41EE-AD31-5F4D4A3415D3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1" name="月 970">
                  <a:extLst>
                    <a:ext uri="{FF2B5EF4-FFF2-40B4-BE49-F238E27FC236}">
                      <a16:creationId xmlns:a16="http://schemas.microsoft.com/office/drawing/2014/main" id="{71B600D7-2909-4112-997C-0FF308C88BAF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2" name="月 971">
                  <a:extLst>
                    <a:ext uri="{FF2B5EF4-FFF2-40B4-BE49-F238E27FC236}">
                      <a16:creationId xmlns:a16="http://schemas.microsoft.com/office/drawing/2014/main" id="{9899AA19-0E31-47F7-82EE-DD1C321F2621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3" name="四角形: 上の 2 つの角を丸める 972">
                  <a:extLst>
                    <a:ext uri="{FF2B5EF4-FFF2-40B4-BE49-F238E27FC236}">
                      <a16:creationId xmlns:a16="http://schemas.microsoft.com/office/drawing/2014/main" id="{EF5183AE-1C61-4B1E-BDE2-B49A46369A42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4" name="四角形: 上の 2 つの角を丸める 973">
                  <a:extLst>
                    <a:ext uri="{FF2B5EF4-FFF2-40B4-BE49-F238E27FC236}">
                      <a16:creationId xmlns:a16="http://schemas.microsoft.com/office/drawing/2014/main" id="{48F110BB-9092-4E33-98F3-8FF5401D0CC0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3D4C14B8-5E68-419C-94DE-2F720C373D87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7" name="台形 936">
                <a:extLst>
                  <a:ext uri="{FF2B5EF4-FFF2-40B4-BE49-F238E27FC236}">
                    <a16:creationId xmlns:a16="http://schemas.microsoft.com/office/drawing/2014/main" id="{257504D2-41DF-438A-ACA6-29BD24376BD9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8" name="四角形: 上の 2 つの角を丸める 92">
                <a:extLst>
                  <a:ext uri="{FF2B5EF4-FFF2-40B4-BE49-F238E27FC236}">
                    <a16:creationId xmlns:a16="http://schemas.microsoft.com/office/drawing/2014/main" id="{05640EBE-80CF-4024-9DED-0854F1F4105B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9" name="フリーフォーム: 図形 938">
                <a:extLst>
                  <a:ext uri="{FF2B5EF4-FFF2-40B4-BE49-F238E27FC236}">
                    <a16:creationId xmlns:a16="http://schemas.microsoft.com/office/drawing/2014/main" id="{95AF1A6C-5729-42CE-AB1E-B8E4C850673C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40" name="グループ化 939">
                <a:extLst>
                  <a:ext uri="{FF2B5EF4-FFF2-40B4-BE49-F238E27FC236}">
                    <a16:creationId xmlns:a16="http://schemas.microsoft.com/office/drawing/2014/main" id="{2A021195-9485-4C14-ACB5-574036581330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961" name="グループ化 960">
                  <a:extLst>
                    <a:ext uri="{FF2B5EF4-FFF2-40B4-BE49-F238E27FC236}">
                      <a16:creationId xmlns:a16="http://schemas.microsoft.com/office/drawing/2014/main" id="{A7B11ED0-1434-462B-A599-7E758903D9B0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964" name="楕円 963">
                    <a:extLst>
                      <a:ext uri="{FF2B5EF4-FFF2-40B4-BE49-F238E27FC236}">
                        <a16:creationId xmlns:a16="http://schemas.microsoft.com/office/drawing/2014/main" id="{AE5C4A27-3E47-45FC-87C1-569571738E1A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5" name="星: 12 pt 964">
                    <a:extLst>
                      <a:ext uri="{FF2B5EF4-FFF2-40B4-BE49-F238E27FC236}">
                        <a16:creationId xmlns:a16="http://schemas.microsoft.com/office/drawing/2014/main" id="{D549D8DF-208B-4A84-A1B6-62CBA6ADBEDC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6" name="楕円 965">
                    <a:extLst>
                      <a:ext uri="{FF2B5EF4-FFF2-40B4-BE49-F238E27FC236}">
                        <a16:creationId xmlns:a16="http://schemas.microsoft.com/office/drawing/2014/main" id="{BCF28E82-1914-4E6E-BCE3-579D7432B949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7" name="楕円 966">
                    <a:extLst>
                      <a:ext uri="{FF2B5EF4-FFF2-40B4-BE49-F238E27FC236}">
                        <a16:creationId xmlns:a16="http://schemas.microsoft.com/office/drawing/2014/main" id="{7CA3347A-D60A-4C27-917A-297C8C6034A2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8" name="星: 24 pt 967">
                    <a:extLst>
                      <a:ext uri="{FF2B5EF4-FFF2-40B4-BE49-F238E27FC236}">
                        <a16:creationId xmlns:a16="http://schemas.microsoft.com/office/drawing/2014/main" id="{2CE52C01-CF21-4E4E-A080-F091D9FA861C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62" name="楕円 73">
                  <a:extLst>
                    <a:ext uri="{FF2B5EF4-FFF2-40B4-BE49-F238E27FC236}">
                      <a16:creationId xmlns:a16="http://schemas.microsoft.com/office/drawing/2014/main" id="{195C1138-F6B7-4729-B1D6-76B36DD24953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3" name="四角形: 角を丸くする 962">
                  <a:extLst>
                    <a:ext uri="{FF2B5EF4-FFF2-40B4-BE49-F238E27FC236}">
                      <a16:creationId xmlns:a16="http://schemas.microsoft.com/office/drawing/2014/main" id="{FE2806FF-9AA4-4D9E-977C-361846DAF1DB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430E3E46-12EC-408C-9719-6AF19BF462CE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A8E96AD5-A7B1-4CD2-ABC5-295871111AAE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D2049976-EB40-4601-AF6A-8EFC4F1DCF84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4" name="フリーフォーム: 図形 943">
                <a:extLst>
                  <a:ext uri="{FF2B5EF4-FFF2-40B4-BE49-F238E27FC236}">
                    <a16:creationId xmlns:a16="http://schemas.microsoft.com/office/drawing/2014/main" id="{566843B4-0C85-41B6-A4E8-967E5B380678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5" name="フリーフォーム: 図形 944">
                <a:extLst>
                  <a:ext uri="{FF2B5EF4-FFF2-40B4-BE49-F238E27FC236}">
                    <a16:creationId xmlns:a16="http://schemas.microsoft.com/office/drawing/2014/main" id="{471ABD8B-6011-4C08-8C18-9B059BA2537C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96169A60-E514-4E79-8406-4676271C7013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50592366-4C52-45B6-BB01-7459F238927D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8" name="四角形: 角を丸くする 49">
                <a:extLst>
                  <a:ext uri="{FF2B5EF4-FFF2-40B4-BE49-F238E27FC236}">
                    <a16:creationId xmlns:a16="http://schemas.microsoft.com/office/drawing/2014/main" id="{283AE598-D5C6-432A-BEFB-62DAA04052FB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0DB6C132-3C04-4128-B390-4F72E0AF84FC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0" name="フリーフォーム: 図形 949">
                <a:extLst>
                  <a:ext uri="{FF2B5EF4-FFF2-40B4-BE49-F238E27FC236}">
                    <a16:creationId xmlns:a16="http://schemas.microsoft.com/office/drawing/2014/main" id="{191B831D-EF7E-48A4-977C-E39EDECEAD4B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51" name="グループ化 950">
                <a:extLst>
                  <a:ext uri="{FF2B5EF4-FFF2-40B4-BE49-F238E27FC236}">
                    <a16:creationId xmlns:a16="http://schemas.microsoft.com/office/drawing/2014/main" id="{2F871F5F-C17D-4181-B0AB-8DFD795A7ECC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952" name="グループ化 951">
                  <a:extLst>
                    <a:ext uri="{FF2B5EF4-FFF2-40B4-BE49-F238E27FC236}">
                      <a16:creationId xmlns:a16="http://schemas.microsoft.com/office/drawing/2014/main" id="{A38190A1-2A08-41C6-9519-51CF91B5D5BE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957" name="フリーフォーム: 図形 956">
                    <a:extLst>
                      <a:ext uri="{FF2B5EF4-FFF2-40B4-BE49-F238E27FC236}">
                        <a16:creationId xmlns:a16="http://schemas.microsoft.com/office/drawing/2014/main" id="{5E7E86D8-F798-447A-879F-DC3607D7EEDE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8" name="楕円 957">
                    <a:extLst>
                      <a:ext uri="{FF2B5EF4-FFF2-40B4-BE49-F238E27FC236}">
                        <a16:creationId xmlns:a16="http://schemas.microsoft.com/office/drawing/2014/main" id="{6BD01461-046A-4798-81CB-BA7B0228E948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9" name="月 958">
                    <a:extLst>
                      <a:ext uri="{FF2B5EF4-FFF2-40B4-BE49-F238E27FC236}">
                        <a16:creationId xmlns:a16="http://schemas.microsoft.com/office/drawing/2014/main" id="{98EAA68B-EE65-4D71-99E2-50571969D4DC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0" name="フリーフォーム: 図形 959">
                    <a:extLst>
                      <a:ext uri="{FF2B5EF4-FFF2-40B4-BE49-F238E27FC236}">
                        <a16:creationId xmlns:a16="http://schemas.microsoft.com/office/drawing/2014/main" id="{0FF58029-F9BD-4362-B0D0-A4F7342FA55C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53" name="楕円 952">
                  <a:extLst>
                    <a:ext uri="{FF2B5EF4-FFF2-40B4-BE49-F238E27FC236}">
                      <a16:creationId xmlns:a16="http://schemas.microsoft.com/office/drawing/2014/main" id="{91651750-39D1-4296-8A39-68C752F85C9D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4" name="楕円 953">
                  <a:extLst>
                    <a:ext uri="{FF2B5EF4-FFF2-40B4-BE49-F238E27FC236}">
                      <a16:creationId xmlns:a16="http://schemas.microsoft.com/office/drawing/2014/main" id="{D2CD4EC0-9BFD-4721-AAA1-DE6B8DF1FEE1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5" name="楕円 142">
                  <a:extLst>
                    <a:ext uri="{FF2B5EF4-FFF2-40B4-BE49-F238E27FC236}">
                      <a16:creationId xmlns:a16="http://schemas.microsoft.com/office/drawing/2014/main" id="{B65B64DE-88A2-4EA2-90AB-0F8D442877F5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6" name="楕円 142">
                  <a:extLst>
                    <a:ext uri="{FF2B5EF4-FFF2-40B4-BE49-F238E27FC236}">
                      <a16:creationId xmlns:a16="http://schemas.microsoft.com/office/drawing/2014/main" id="{9CF91A92-22C7-472A-94FA-9500607A78C6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D565EE70-D43C-4C1C-80A9-BEFA27B0070D}"/>
                </a:ext>
              </a:extLst>
            </p:cNvPr>
            <p:cNvGrpSpPr/>
            <p:nvPr/>
          </p:nvGrpSpPr>
          <p:grpSpPr>
            <a:xfrm>
              <a:off x="4716305" y="2156460"/>
              <a:ext cx="1183915" cy="1987287"/>
              <a:chOff x="3588545" y="1219200"/>
              <a:chExt cx="2418678" cy="4059927"/>
            </a:xfrm>
          </p:grpSpPr>
          <p:grpSp>
            <p:nvGrpSpPr>
              <p:cNvPr id="895" name="グループ化 894">
                <a:extLst>
                  <a:ext uri="{FF2B5EF4-FFF2-40B4-BE49-F238E27FC236}">
                    <a16:creationId xmlns:a16="http://schemas.microsoft.com/office/drawing/2014/main" id="{E6381378-8C3C-4582-9656-B8380212B664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929" name="フリーフォーム: 図形 928">
                  <a:extLst>
                    <a:ext uri="{FF2B5EF4-FFF2-40B4-BE49-F238E27FC236}">
                      <a16:creationId xmlns:a16="http://schemas.microsoft.com/office/drawing/2014/main" id="{9AA9C8B4-1497-4A56-8998-8C9137D9E565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0" name="フリーフォーム: 図形 929">
                  <a:extLst>
                    <a:ext uri="{FF2B5EF4-FFF2-40B4-BE49-F238E27FC236}">
                      <a16:creationId xmlns:a16="http://schemas.microsoft.com/office/drawing/2014/main" id="{7177EFC4-64D5-4523-BAED-091020AED544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1" name="月 930">
                  <a:extLst>
                    <a:ext uri="{FF2B5EF4-FFF2-40B4-BE49-F238E27FC236}">
                      <a16:creationId xmlns:a16="http://schemas.microsoft.com/office/drawing/2014/main" id="{EA704170-29F5-4A66-8C93-5D9790B7A4BD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2" name="月 931">
                  <a:extLst>
                    <a:ext uri="{FF2B5EF4-FFF2-40B4-BE49-F238E27FC236}">
                      <a16:creationId xmlns:a16="http://schemas.microsoft.com/office/drawing/2014/main" id="{D4EC9B60-B17F-4635-8073-B72B6FCF7937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3" name="四角形: 上の 2 つの角を丸める 932">
                  <a:extLst>
                    <a:ext uri="{FF2B5EF4-FFF2-40B4-BE49-F238E27FC236}">
                      <a16:creationId xmlns:a16="http://schemas.microsoft.com/office/drawing/2014/main" id="{70881933-C65C-40FF-8EE6-35BC1BDC8BED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4" name="四角形: 上の 2 つの角を丸める 933">
                  <a:extLst>
                    <a:ext uri="{FF2B5EF4-FFF2-40B4-BE49-F238E27FC236}">
                      <a16:creationId xmlns:a16="http://schemas.microsoft.com/office/drawing/2014/main" id="{4F58B2CD-B20A-468C-BACC-BD70CE698680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4D90D7FF-047C-4187-948D-1615CB7359E0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7" name="台形 896">
                <a:extLst>
                  <a:ext uri="{FF2B5EF4-FFF2-40B4-BE49-F238E27FC236}">
                    <a16:creationId xmlns:a16="http://schemas.microsoft.com/office/drawing/2014/main" id="{5CD9F565-43D0-42F2-B8FF-35A432311A7A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8" name="四角形: 上の 2 つの角を丸める 92">
                <a:extLst>
                  <a:ext uri="{FF2B5EF4-FFF2-40B4-BE49-F238E27FC236}">
                    <a16:creationId xmlns:a16="http://schemas.microsoft.com/office/drawing/2014/main" id="{65679EE5-9322-4E3E-8CAD-D04BBDE47334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5A7E7FD2-1D9A-4B8F-903F-6F4A448E58FD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00" name="グループ化 899">
                <a:extLst>
                  <a:ext uri="{FF2B5EF4-FFF2-40B4-BE49-F238E27FC236}">
                    <a16:creationId xmlns:a16="http://schemas.microsoft.com/office/drawing/2014/main" id="{0F7CF79D-5390-4AE0-94E5-D34368A13281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921" name="グループ化 920">
                  <a:extLst>
                    <a:ext uri="{FF2B5EF4-FFF2-40B4-BE49-F238E27FC236}">
                      <a16:creationId xmlns:a16="http://schemas.microsoft.com/office/drawing/2014/main" id="{CEC675E8-F285-410B-87E2-A345DAB10FB9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924" name="楕円 923">
                    <a:extLst>
                      <a:ext uri="{FF2B5EF4-FFF2-40B4-BE49-F238E27FC236}">
                        <a16:creationId xmlns:a16="http://schemas.microsoft.com/office/drawing/2014/main" id="{DD4ED324-B259-48A1-96B4-6D6C21DAC4F4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5" name="星: 12 pt 924">
                    <a:extLst>
                      <a:ext uri="{FF2B5EF4-FFF2-40B4-BE49-F238E27FC236}">
                        <a16:creationId xmlns:a16="http://schemas.microsoft.com/office/drawing/2014/main" id="{E85A9FC6-3717-449D-A826-CA9311341442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6" name="楕円 925">
                    <a:extLst>
                      <a:ext uri="{FF2B5EF4-FFF2-40B4-BE49-F238E27FC236}">
                        <a16:creationId xmlns:a16="http://schemas.microsoft.com/office/drawing/2014/main" id="{289D520B-4708-492B-96EB-450E4EC268C9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7" name="楕円 926">
                    <a:extLst>
                      <a:ext uri="{FF2B5EF4-FFF2-40B4-BE49-F238E27FC236}">
                        <a16:creationId xmlns:a16="http://schemas.microsoft.com/office/drawing/2014/main" id="{A1716704-83E5-42EE-92BB-5B5D1BA2F81B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8" name="星: 24 pt 927">
                    <a:extLst>
                      <a:ext uri="{FF2B5EF4-FFF2-40B4-BE49-F238E27FC236}">
                        <a16:creationId xmlns:a16="http://schemas.microsoft.com/office/drawing/2014/main" id="{9CD16913-9F10-4F02-BC6D-1A34DCA4383B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22" name="楕円 73">
                  <a:extLst>
                    <a:ext uri="{FF2B5EF4-FFF2-40B4-BE49-F238E27FC236}">
                      <a16:creationId xmlns:a16="http://schemas.microsoft.com/office/drawing/2014/main" id="{6281758B-2EAE-4BB8-90DB-1B9440187567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3" name="四角形: 角を丸くする 922">
                  <a:extLst>
                    <a:ext uri="{FF2B5EF4-FFF2-40B4-BE49-F238E27FC236}">
                      <a16:creationId xmlns:a16="http://schemas.microsoft.com/office/drawing/2014/main" id="{129B22BF-7D6C-4D24-8811-89A519213CEC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3E3D928E-2B43-4E15-9F2D-29143437DE61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BB8C043C-A157-4980-BCF2-C987B040A4DC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22BBF21C-84D2-4A45-9C6C-F0753531E3F2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2A46B761-D01D-4414-8DCE-9866C53D688B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260725E1-443A-4F43-9A43-BCDEBF2CA7CF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166F8CCD-4103-4AAE-B4B0-302FEDC84FA4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0D03F651-13A0-402C-ADA0-386FBBAF3FDB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8" name="四角形: 角を丸くする 49">
                <a:extLst>
                  <a:ext uri="{FF2B5EF4-FFF2-40B4-BE49-F238E27FC236}">
                    <a16:creationId xmlns:a16="http://schemas.microsoft.com/office/drawing/2014/main" id="{EFE052A4-8A80-408A-B2C0-6C19DA1F7F64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BB984554-CF1E-4F7B-9F24-FD711F4C878D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A8369607-0A1D-40CA-BFCC-03F1B9CD5E66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11" name="グループ化 910">
                <a:extLst>
                  <a:ext uri="{FF2B5EF4-FFF2-40B4-BE49-F238E27FC236}">
                    <a16:creationId xmlns:a16="http://schemas.microsoft.com/office/drawing/2014/main" id="{DBF909EC-B1CD-47C6-8927-4169614E92A9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912" name="グループ化 911">
                  <a:extLst>
                    <a:ext uri="{FF2B5EF4-FFF2-40B4-BE49-F238E27FC236}">
                      <a16:creationId xmlns:a16="http://schemas.microsoft.com/office/drawing/2014/main" id="{4187C7DD-6D06-45AF-AA62-8FE03A92C5DF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917" name="フリーフォーム: 図形 916">
                    <a:extLst>
                      <a:ext uri="{FF2B5EF4-FFF2-40B4-BE49-F238E27FC236}">
                        <a16:creationId xmlns:a16="http://schemas.microsoft.com/office/drawing/2014/main" id="{8A98DA38-93BB-4EB9-BC42-28486EE56DEF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8" name="楕円 917">
                    <a:extLst>
                      <a:ext uri="{FF2B5EF4-FFF2-40B4-BE49-F238E27FC236}">
                        <a16:creationId xmlns:a16="http://schemas.microsoft.com/office/drawing/2014/main" id="{C7A5B6C0-C2B0-4780-8774-11A7F66158E6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9" name="月 918">
                    <a:extLst>
                      <a:ext uri="{FF2B5EF4-FFF2-40B4-BE49-F238E27FC236}">
                        <a16:creationId xmlns:a16="http://schemas.microsoft.com/office/drawing/2014/main" id="{2A4B53DC-AEF6-476E-BCBD-667BD4381E08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0" name="フリーフォーム: 図形 919">
                    <a:extLst>
                      <a:ext uri="{FF2B5EF4-FFF2-40B4-BE49-F238E27FC236}">
                        <a16:creationId xmlns:a16="http://schemas.microsoft.com/office/drawing/2014/main" id="{30D4D00F-BF02-44CD-84A9-32EB486A1D47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13" name="楕円 912">
                  <a:extLst>
                    <a:ext uri="{FF2B5EF4-FFF2-40B4-BE49-F238E27FC236}">
                      <a16:creationId xmlns:a16="http://schemas.microsoft.com/office/drawing/2014/main" id="{504FA555-5977-48D8-86F3-A75E2F37AE51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4" name="楕円 913">
                  <a:extLst>
                    <a:ext uri="{FF2B5EF4-FFF2-40B4-BE49-F238E27FC236}">
                      <a16:creationId xmlns:a16="http://schemas.microsoft.com/office/drawing/2014/main" id="{B212BBF4-F069-472D-AE37-8457C8E8037E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5" name="楕円 142">
                  <a:extLst>
                    <a:ext uri="{FF2B5EF4-FFF2-40B4-BE49-F238E27FC236}">
                      <a16:creationId xmlns:a16="http://schemas.microsoft.com/office/drawing/2014/main" id="{60C5E261-D9F1-4C46-8E57-3AB93ADBC24D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6" name="楕円 142">
                  <a:extLst>
                    <a:ext uri="{FF2B5EF4-FFF2-40B4-BE49-F238E27FC236}">
                      <a16:creationId xmlns:a16="http://schemas.microsoft.com/office/drawing/2014/main" id="{045986E9-C836-468A-AA68-10123BA50C9B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9BB6EAF2-C3DD-42BC-A6E6-84037645CD7E}"/>
                </a:ext>
              </a:extLst>
            </p:cNvPr>
            <p:cNvGrpSpPr/>
            <p:nvPr/>
          </p:nvGrpSpPr>
          <p:grpSpPr>
            <a:xfrm>
              <a:off x="7398545" y="1805940"/>
              <a:ext cx="1183915" cy="1987287"/>
              <a:chOff x="3588545" y="1219200"/>
              <a:chExt cx="2418678" cy="4059927"/>
            </a:xfrm>
          </p:grpSpPr>
          <p:grpSp>
            <p:nvGrpSpPr>
              <p:cNvPr id="855" name="グループ化 854">
                <a:extLst>
                  <a:ext uri="{FF2B5EF4-FFF2-40B4-BE49-F238E27FC236}">
                    <a16:creationId xmlns:a16="http://schemas.microsoft.com/office/drawing/2014/main" id="{9DCDF513-2DBC-4D16-B533-58D855AF7320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3DE1AF54-2875-4819-9CBA-8C58F258274E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34E0D248-4AD6-4015-B818-9CC444DFAE32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1" name="月 890">
                  <a:extLst>
                    <a:ext uri="{FF2B5EF4-FFF2-40B4-BE49-F238E27FC236}">
                      <a16:creationId xmlns:a16="http://schemas.microsoft.com/office/drawing/2014/main" id="{52076696-B2F2-4A3B-807F-86F6D35D1233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2" name="月 891">
                  <a:extLst>
                    <a:ext uri="{FF2B5EF4-FFF2-40B4-BE49-F238E27FC236}">
                      <a16:creationId xmlns:a16="http://schemas.microsoft.com/office/drawing/2014/main" id="{CB616415-8874-4953-AE60-8247DF945B1D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3" name="四角形: 上の 2 つの角を丸める 892">
                  <a:extLst>
                    <a:ext uri="{FF2B5EF4-FFF2-40B4-BE49-F238E27FC236}">
                      <a16:creationId xmlns:a16="http://schemas.microsoft.com/office/drawing/2014/main" id="{6E9093C9-5A43-4902-8D30-17AA34D6862F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4" name="四角形: 上の 2 つの角を丸める 893">
                  <a:extLst>
                    <a:ext uri="{FF2B5EF4-FFF2-40B4-BE49-F238E27FC236}">
                      <a16:creationId xmlns:a16="http://schemas.microsoft.com/office/drawing/2014/main" id="{AE1B78A7-4F8C-4D4F-B0E2-42BBBEA7D7D0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B89ACD95-F4D7-4DA1-9374-5ED9A550E309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7" name="台形 856">
                <a:extLst>
                  <a:ext uri="{FF2B5EF4-FFF2-40B4-BE49-F238E27FC236}">
                    <a16:creationId xmlns:a16="http://schemas.microsoft.com/office/drawing/2014/main" id="{C055DEED-77A4-446D-89EC-7000AA9C0A96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8" name="四角形: 上の 2 つの角を丸める 92">
                <a:extLst>
                  <a:ext uri="{FF2B5EF4-FFF2-40B4-BE49-F238E27FC236}">
                    <a16:creationId xmlns:a16="http://schemas.microsoft.com/office/drawing/2014/main" id="{0EB28809-152B-4C35-BF61-B41BC58CC0B8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AC997946-2C91-4D8C-AF43-DFC341177AAC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60" name="グループ化 859">
                <a:extLst>
                  <a:ext uri="{FF2B5EF4-FFF2-40B4-BE49-F238E27FC236}">
                    <a16:creationId xmlns:a16="http://schemas.microsoft.com/office/drawing/2014/main" id="{4FC6282B-AEF4-4393-AAB5-315CA512CB86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CB7712BA-53B3-487B-968B-DA3E57D64E50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884" name="楕円 883">
                    <a:extLst>
                      <a:ext uri="{FF2B5EF4-FFF2-40B4-BE49-F238E27FC236}">
                        <a16:creationId xmlns:a16="http://schemas.microsoft.com/office/drawing/2014/main" id="{6B3DB1AF-0BB0-4A2B-962E-2B5DBB166356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5" name="星: 12 pt 884">
                    <a:extLst>
                      <a:ext uri="{FF2B5EF4-FFF2-40B4-BE49-F238E27FC236}">
                        <a16:creationId xmlns:a16="http://schemas.microsoft.com/office/drawing/2014/main" id="{450D47F7-0A60-4C79-9313-20C2CD476599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6" name="楕円 885">
                    <a:extLst>
                      <a:ext uri="{FF2B5EF4-FFF2-40B4-BE49-F238E27FC236}">
                        <a16:creationId xmlns:a16="http://schemas.microsoft.com/office/drawing/2014/main" id="{D4FEF094-11FB-47B9-B8B8-6F9AC2183E95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7" name="楕円 886">
                    <a:extLst>
                      <a:ext uri="{FF2B5EF4-FFF2-40B4-BE49-F238E27FC236}">
                        <a16:creationId xmlns:a16="http://schemas.microsoft.com/office/drawing/2014/main" id="{06B50ED6-05C5-4FF1-A5DC-7CE31D6DBBC4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8" name="星: 24 pt 887">
                    <a:extLst>
                      <a:ext uri="{FF2B5EF4-FFF2-40B4-BE49-F238E27FC236}">
                        <a16:creationId xmlns:a16="http://schemas.microsoft.com/office/drawing/2014/main" id="{B9EA13FE-3B01-4410-ABB7-3AA473822E32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82" name="楕円 73">
                  <a:extLst>
                    <a:ext uri="{FF2B5EF4-FFF2-40B4-BE49-F238E27FC236}">
                      <a16:creationId xmlns:a16="http://schemas.microsoft.com/office/drawing/2014/main" id="{C8300517-3F84-4293-96AD-95B8F09080E0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3" name="四角形: 角を丸くする 882">
                  <a:extLst>
                    <a:ext uri="{FF2B5EF4-FFF2-40B4-BE49-F238E27FC236}">
                      <a16:creationId xmlns:a16="http://schemas.microsoft.com/office/drawing/2014/main" id="{CEE21960-6903-4E78-8C7D-3F3B7BD155C0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753BA44F-19A1-433B-AC46-009A8D039D65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E8D1A53B-FC77-4F5B-A1FC-FC68E674243A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D89C3F7C-49D9-4417-9018-B7656609F474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FB956D37-8A50-4785-9732-895C32618AD3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245A1D16-8578-4A89-89C9-CBC63F43EDC3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AF91D9B8-9A42-407D-A91F-0E2A04C881CA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0A1B63EF-A1E4-4E03-9293-4BB6E810DD33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8" name="四角形: 角を丸くする 49">
                <a:extLst>
                  <a:ext uri="{FF2B5EF4-FFF2-40B4-BE49-F238E27FC236}">
                    <a16:creationId xmlns:a16="http://schemas.microsoft.com/office/drawing/2014/main" id="{E4A784FC-4C9B-48B3-8413-6B18E99AB156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DE1057DF-137C-4770-81DD-2655F169BDA9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0D1E37A3-0B81-4E6A-A926-C8D3F6A3B34B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71" name="グループ化 870">
                <a:extLst>
                  <a:ext uri="{FF2B5EF4-FFF2-40B4-BE49-F238E27FC236}">
                    <a16:creationId xmlns:a16="http://schemas.microsoft.com/office/drawing/2014/main" id="{321E73F3-7A83-498D-A1D2-2CB8F84CF1C2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872" name="グループ化 871">
                  <a:extLst>
                    <a:ext uri="{FF2B5EF4-FFF2-40B4-BE49-F238E27FC236}">
                      <a16:creationId xmlns:a16="http://schemas.microsoft.com/office/drawing/2014/main" id="{FADFC112-1E4E-4C80-8C04-77C0B86C2E0F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877" name="フリーフォーム: 図形 876">
                    <a:extLst>
                      <a:ext uri="{FF2B5EF4-FFF2-40B4-BE49-F238E27FC236}">
                        <a16:creationId xmlns:a16="http://schemas.microsoft.com/office/drawing/2014/main" id="{2A1BF384-2AE8-4D3A-9E2B-7435B0F35B77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78" name="楕円 877">
                    <a:extLst>
                      <a:ext uri="{FF2B5EF4-FFF2-40B4-BE49-F238E27FC236}">
                        <a16:creationId xmlns:a16="http://schemas.microsoft.com/office/drawing/2014/main" id="{AD217123-AE6E-4144-8E33-78419E6D72E0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79" name="月 878">
                    <a:extLst>
                      <a:ext uri="{FF2B5EF4-FFF2-40B4-BE49-F238E27FC236}">
                        <a16:creationId xmlns:a16="http://schemas.microsoft.com/office/drawing/2014/main" id="{F4999181-D064-4268-B858-35E304E415BE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0" name="フリーフォーム: 図形 879">
                    <a:extLst>
                      <a:ext uri="{FF2B5EF4-FFF2-40B4-BE49-F238E27FC236}">
                        <a16:creationId xmlns:a16="http://schemas.microsoft.com/office/drawing/2014/main" id="{C4758BBC-D046-429F-8DD3-C5B6D1E6AE50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73" name="楕円 872">
                  <a:extLst>
                    <a:ext uri="{FF2B5EF4-FFF2-40B4-BE49-F238E27FC236}">
                      <a16:creationId xmlns:a16="http://schemas.microsoft.com/office/drawing/2014/main" id="{39C4954E-1492-423E-A5A9-8F3ECF0C376D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4" name="楕円 873">
                  <a:extLst>
                    <a:ext uri="{FF2B5EF4-FFF2-40B4-BE49-F238E27FC236}">
                      <a16:creationId xmlns:a16="http://schemas.microsoft.com/office/drawing/2014/main" id="{29516BA0-3F09-4C40-9A95-568ECAE139E5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5" name="楕円 142">
                  <a:extLst>
                    <a:ext uri="{FF2B5EF4-FFF2-40B4-BE49-F238E27FC236}">
                      <a16:creationId xmlns:a16="http://schemas.microsoft.com/office/drawing/2014/main" id="{9756001F-7367-4ADF-96AD-F93AA498B26F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6" name="楕円 142">
                  <a:extLst>
                    <a:ext uri="{FF2B5EF4-FFF2-40B4-BE49-F238E27FC236}">
                      <a16:creationId xmlns:a16="http://schemas.microsoft.com/office/drawing/2014/main" id="{6F12C436-39BE-4C6A-A1E4-41D1F2BBD767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50" name="グループ化 649">
              <a:extLst>
                <a:ext uri="{FF2B5EF4-FFF2-40B4-BE49-F238E27FC236}">
                  <a16:creationId xmlns:a16="http://schemas.microsoft.com/office/drawing/2014/main" id="{0D893F82-342C-4415-888E-132D3C92190F}"/>
                </a:ext>
              </a:extLst>
            </p:cNvPr>
            <p:cNvGrpSpPr/>
            <p:nvPr/>
          </p:nvGrpSpPr>
          <p:grpSpPr>
            <a:xfrm>
              <a:off x="6659405" y="2301240"/>
              <a:ext cx="1183915" cy="1987287"/>
              <a:chOff x="3588545" y="1219200"/>
              <a:chExt cx="2418678" cy="4059927"/>
            </a:xfrm>
          </p:grpSpPr>
          <p:grpSp>
            <p:nvGrpSpPr>
              <p:cNvPr id="815" name="グループ化 814">
                <a:extLst>
                  <a:ext uri="{FF2B5EF4-FFF2-40B4-BE49-F238E27FC236}">
                    <a16:creationId xmlns:a16="http://schemas.microsoft.com/office/drawing/2014/main" id="{CD7DB4F8-D1FA-4A8C-B6E6-3BD01D9B5D8A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849" name="フリーフォーム: 図形 848">
                  <a:extLst>
                    <a:ext uri="{FF2B5EF4-FFF2-40B4-BE49-F238E27FC236}">
                      <a16:creationId xmlns:a16="http://schemas.microsoft.com/office/drawing/2014/main" id="{C7B3F70B-A60A-4EFB-9143-D41FF4AFDA41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B6DBAE54-6A35-4371-A5FB-4E031B61884D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1" name="月 850">
                  <a:extLst>
                    <a:ext uri="{FF2B5EF4-FFF2-40B4-BE49-F238E27FC236}">
                      <a16:creationId xmlns:a16="http://schemas.microsoft.com/office/drawing/2014/main" id="{AC216E51-3910-4710-8B86-40778A172867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2" name="月 851">
                  <a:extLst>
                    <a:ext uri="{FF2B5EF4-FFF2-40B4-BE49-F238E27FC236}">
                      <a16:creationId xmlns:a16="http://schemas.microsoft.com/office/drawing/2014/main" id="{9017C54F-7353-413D-A422-55170B7E029E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3" name="四角形: 上の 2 つの角を丸める 852">
                  <a:extLst>
                    <a:ext uri="{FF2B5EF4-FFF2-40B4-BE49-F238E27FC236}">
                      <a16:creationId xmlns:a16="http://schemas.microsoft.com/office/drawing/2014/main" id="{0E96BF5F-837E-4803-BB1B-BABEBCA4F540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4" name="四角形: 上の 2 つの角を丸める 853">
                  <a:extLst>
                    <a:ext uri="{FF2B5EF4-FFF2-40B4-BE49-F238E27FC236}">
                      <a16:creationId xmlns:a16="http://schemas.microsoft.com/office/drawing/2014/main" id="{0FF238C1-D195-43F5-88CE-ADB7D3FD61DA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4F8F4982-875E-4856-93E8-9B33409B2CFA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7" name="台形 816">
                <a:extLst>
                  <a:ext uri="{FF2B5EF4-FFF2-40B4-BE49-F238E27FC236}">
                    <a16:creationId xmlns:a16="http://schemas.microsoft.com/office/drawing/2014/main" id="{DFD377F6-6686-4206-9532-87B42BB23E33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8" name="四角形: 上の 2 つの角を丸める 92">
                <a:extLst>
                  <a:ext uri="{FF2B5EF4-FFF2-40B4-BE49-F238E27FC236}">
                    <a16:creationId xmlns:a16="http://schemas.microsoft.com/office/drawing/2014/main" id="{58D9ABBC-76D1-4C1A-BF3F-3EA1DFF7A3F2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44BB813D-FF69-45CA-B049-F7AF2384B625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20" name="グループ化 819">
                <a:extLst>
                  <a:ext uri="{FF2B5EF4-FFF2-40B4-BE49-F238E27FC236}">
                    <a16:creationId xmlns:a16="http://schemas.microsoft.com/office/drawing/2014/main" id="{2C02B4A1-071B-41C4-8F31-C171EEBC1787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841" name="グループ化 840">
                  <a:extLst>
                    <a:ext uri="{FF2B5EF4-FFF2-40B4-BE49-F238E27FC236}">
                      <a16:creationId xmlns:a16="http://schemas.microsoft.com/office/drawing/2014/main" id="{47F09FE0-62CD-4E2B-ABB2-158DBC920F1A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844" name="楕円 843">
                    <a:extLst>
                      <a:ext uri="{FF2B5EF4-FFF2-40B4-BE49-F238E27FC236}">
                        <a16:creationId xmlns:a16="http://schemas.microsoft.com/office/drawing/2014/main" id="{7E600481-11DB-44CA-9051-BFCF0B291351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5" name="星: 12 pt 844">
                    <a:extLst>
                      <a:ext uri="{FF2B5EF4-FFF2-40B4-BE49-F238E27FC236}">
                        <a16:creationId xmlns:a16="http://schemas.microsoft.com/office/drawing/2014/main" id="{CA62AE9B-124A-436E-A89D-2544579E73DB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6" name="楕円 845">
                    <a:extLst>
                      <a:ext uri="{FF2B5EF4-FFF2-40B4-BE49-F238E27FC236}">
                        <a16:creationId xmlns:a16="http://schemas.microsoft.com/office/drawing/2014/main" id="{CCBB2088-6991-4219-9EB8-D61FA6576CEC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7" name="楕円 846">
                    <a:extLst>
                      <a:ext uri="{FF2B5EF4-FFF2-40B4-BE49-F238E27FC236}">
                        <a16:creationId xmlns:a16="http://schemas.microsoft.com/office/drawing/2014/main" id="{687FB362-38BD-4FEF-9019-970AEA487BEB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8" name="星: 24 pt 847">
                    <a:extLst>
                      <a:ext uri="{FF2B5EF4-FFF2-40B4-BE49-F238E27FC236}">
                        <a16:creationId xmlns:a16="http://schemas.microsoft.com/office/drawing/2014/main" id="{B40B2C0C-9B3A-4A4D-A71E-6E7129DF5526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42" name="楕円 73">
                  <a:extLst>
                    <a:ext uri="{FF2B5EF4-FFF2-40B4-BE49-F238E27FC236}">
                      <a16:creationId xmlns:a16="http://schemas.microsoft.com/office/drawing/2014/main" id="{08DA86C7-8913-4F62-BDEC-C276E66B3E55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3" name="四角形: 角を丸くする 842">
                  <a:extLst>
                    <a:ext uri="{FF2B5EF4-FFF2-40B4-BE49-F238E27FC236}">
                      <a16:creationId xmlns:a16="http://schemas.microsoft.com/office/drawing/2014/main" id="{F759843E-41FF-410D-A8D4-5C9C82BDF358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F3854573-C038-4516-B0D7-1383749D4026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A53D205D-A82E-4654-8B66-2F0095D934EF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9CBAA908-0474-489C-A1FD-CFCB9BFE9CA8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A585AD45-5D46-4F58-A077-C9EE815B6600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3541995B-BEA2-4AD5-95A3-0FF7B157D0A8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9C76BA03-F3B8-4FFD-A184-AEE3ADF1DF23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DBC20EC9-92F5-431E-8373-0F99396D87BC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8" name="四角形: 角を丸くする 49">
                <a:extLst>
                  <a:ext uri="{FF2B5EF4-FFF2-40B4-BE49-F238E27FC236}">
                    <a16:creationId xmlns:a16="http://schemas.microsoft.com/office/drawing/2014/main" id="{47D26939-31A1-4E36-A2B6-1EAE496EA519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C34AD164-949F-4AFC-8B96-E6874AB43EE1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B20DD4EF-6E5E-4B5A-AD7A-2DDA70D4ED68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31" name="グループ化 830">
                <a:extLst>
                  <a:ext uri="{FF2B5EF4-FFF2-40B4-BE49-F238E27FC236}">
                    <a16:creationId xmlns:a16="http://schemas.microsoft.com/office/drawing/2014/main" id="{EEA92AB8-B087-44EE-B3A2-231A3AC60D2B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832" name="グループ化 831">
                  <a:extLst>
                    <a:ext uri="{FF2B5EF4-FFF2-40B4-BE49-F238E27FC236}">
                      <a16:creationId xmlns:a16="http://schemas.microsoft.com/office/drawing/2014/main" id="{523942D9-0594-4DC4-A75A-51151EB3800D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837" name="フリーフォーム: 図形 836">
                    <a:extLst>
                      <a:ext uri="{FF2B5EF4-FFF2-40B4-BE49-F238E27FC236}">
                        <a16:creationId xmlns:a16="http://schemas.microsoft.com/office/drawing/2014/main" id="{B419616F-50ED-4273-AA76-CD6046A3A728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8" name="楕円 837">
                    <a:extLst>
                      <a:ext uri="{FF2B5EF4-FFF2-40B4-BE49-F238E27FC236}">
                        <a16:creationId xmlns:a16="http://schemas.microsoft.com/office/drawing/2014/main" id="{2F0969CA-A850-45F4-B986-4DE8C2F0DADC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9" name="月 838">
                    <a:extLst>
                      <a:ext uri="{FF2B5EF4-FFF2-40B4-BE49-F238E27FC236}">
                        <a16:creationId xmlns:a16="http://schemas.microsoft.com/office/drawing/2014/main" id="{A9DD1325-1FCB-48F3-BA8F-99A881C9FE28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40" name="フリーフォーム: 図形 839">
                    <a:extLst>
                      <a:ext uri="{FF2B5EF4-FFF2-40B4-BE49-F238E27FC236}">
                        <a16:creationId xmlns:a16="http://schemas.microsoft.com/office/drawing/2014/main" id="{4E68FED7-DF89-41BD-BDA1-858A6FF716A3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33" name="楕円 832">
                  <a:extLst>
                    <a:ext uri="{FF2B5EF4-FFF2-40B4-BE49-F238E27FC236}">
                      <a16:creationId xmlns:a16="http://schemas.microsoft.com/office/drawing/2014/main" id="{3F5C4DFD-BE5B-4E73-8A76-957D90BEA552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4" name="楕円 833">
                  <a:extLst>
                    <a:ext uri="{FF2B5EF4-FFF2-40B4-BE49-F238E27FC236}">
                      <a16:creationId xmlns:a16="http://schemas.microsoft.com/office/drawing/2014/main" id="{13033386-4434-4477-8C97-FB0E76A87A33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5" name="楕円 142">
                  <a:extLst>
                    <a:ext uri="{FF2B5EF4-FFF2-40B4-BE49-F238E27FC236}">
                      <a16:creationId xmlns:a16="http://schemas.microsoft.com/office/drawing/2014/main" id="{63205D66-35E4-4ED4-BFF8-0722CDC2E632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楕円 142">
                  <a:extLst>
                    <a:ext uri="{FF2B5EF4-FFF2-40B4-BE49-F238E27FC236}">
                      <a16:creationId xmlns:a16="http://schemas.microsoft.com/office/drawing/2014/main" id="{8F8D8840-42DF-4ED6-A663-0FF547472EA8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51" name="グループ化 650">
              <a:extLst>
                <a:ext uri="{FF2B5EF4-FFF2-40B4-BE49-F238E27FC236}">
                  <a16:creationId xmlns:a16="http://schemas.microsoft.com/office/drawing/2014/main" id="{1A122CE2-CD89-4A94-8C4A-1179048B3822}"/>
                </a:ext>
              </a:extLst>
            </p:cNvPr>
            <p:cNvGrpSpPr/>
            <p:nvPr/>
          </p:nvGrpSpPr>
          <p:grpSpPr>
            <a:xfrm>
              <a:off x="5813585" y="2903220"/>
              <a:ext cx="1183915" cy="1987287"/>
              <a:chOff x="3588545" y="1219200"/>
              <a:chExt cx="2418678" cy="4059927"/>
            </a:xfrm>
          </p:grpSpPr>
          <p:grpSp>
            <p:nvGrpSpPr>
              <p:cNvPr id="775" name="グループ化 774">
                <a:extLst>
                  <a:ext uri="{FF2B5EF4-FFF2-40B4-BE49-F238E27FC236}">
                    <a16:creationId xmlns:a16="http://schemas.microsoft.com/office/drawing/2014/main" id="{E4B01E6A-E052-4B28-AF7B-27B7F3726A0C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C3190150-24A1-4DCC-AEB8-15D6E8CC40F5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70E0FD85-13F3-4201-81B7-CD5CECE372EA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1" name="月 810">
                  <a:extLst>
                    <a:ext uri="{FF2B5EF4-FFF2-40B4-BE49-F238E27FC236}">
                      <a16:creationId xmlns:a16="http://schemas.microsoft.com/office/drawing/2014/main" id="{644F63CA-5681-4828-93B7-BA06CF363ED5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2" name="月 811">
                  <a:extLst>
                    <a:ext uri="{FF2B5EF4-FFF2-40B4-BE49-F238E27FC236}">
                      <a16:creationId xmlns:a16="http://schemas.microsoft.com/office/drawing/2014/main" id="{93C240FC-EF9D-44DF-BDCF-30FD8A26400F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3" name="四角形: 上の 2 つの角を丸める 812">
                  <a:extLst>
                    <a:ext uri="{FF2B5EF4-FFF2-40B4-BE49-F238E27FC236}">
                      <a16:creationId xmlns:a16="http://schemas.microsoft.com/office/drawing/2014/main" id="{5139478D-06B0-47DA-935D-739B9ED500C7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4" name="四角形: 上の 2 つの角を丸める 813">
                  <a:extLst>
                    <a:ext uri="{FF2B5EF4-FFF2-40B4-BE49-F238E27FC236}">
                      <a16:creationId xmlns:a16="http://schemas.microsoft.com/office/drawing/2014/main" id="{2079DD5D-4C31-4282-BE69-FF3F08DBA680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9F59F4BB-9015-4AB8-BAA5-D968D5398437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7" name="台形 776">
                <a:extLst>
                  <a:ext uri="{FF2B5EF4-FFF2-40B4-BE49-F238E27FC236}">
                    <a16:creationId xmlns:a16="http://schemas.microsoft.com/office/drawing/2014/main" id="{48AEC0CC-9D95-4A40-8692-662D96D22DEB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8" name="四角形: 上の 2 つの角を丸める 92">
                <a:extLst>
                  <a:ext uri="{FF2B5EF4-FFF2-40B4-BE49-F238E27FC236}">
                    <a16:creationId xmlns:a16="http://schemas.microsoft.com/office/drawing/2014/main" id="{BAE8FD9F-F559-47FB-846C-8EA7394FCC35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332A1341-56C5-43AB-A068-06A57B66A74E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80" name="グループ化 779">
                <a:extLst>
                  <a:ext uri="{FF2B5EF4-FFF2-40B4-BE49-F238E27FC236}">
                    <a16:creationId xmlns:a16="http://schemas.microsoft.com/office/drawing/2014/main" id="{D9BF4EB7-97C9-44B6-B2B0-4CF5A2205D07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801" name="グループ化 800">
                  <a:extLst>
                    <a:ext uri="{FF2B5EF4-FFF2-40B4-BE49-F238E27FC236}">
                      <a16:creationId xmlns:a16="http://schemas.microsoft.com/office/drawing/2014/main" id="{4B7FD889-0432-4551-88A6-9A7EC39F55E6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804" name="楕円 803">
                    <a:extLst>
                      <a:ext uri="{FF2B5EF4-FFF2-40B4-BE49-F238E27FC236}">
                        <a16:creationId xmlns:a16="http://schemas.microsoft.com/office/drawing/2014/main" id="{C301A00E-F010-4591-AF87-868F3951ACA7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5" name="星: 12 pt 804">
                    <a:extLst>
                      <a:ext uri="{FF2B5EF4-FFF2-40B4-BE49-F238E27FC236}">
                        <a16:creationId xmlns:a16="http://schemas.microsoft.com/office/drawing/2014/main" id="{F35AACA8-B02F-4308-B1FD-1F1A0E1589DB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6" name="楕円 805">
                    <a:extLst>
                      <a:ext uri="{FF2B5EF4-FFF2-40B4-BE49-F238E27FC236}">
                        <a16:creationId xmlns:a16="http://schemas.microsoft.com/office/drawing/2014/main" id="{679AF4B4-047F-4B34-8379-2A120D7FB51A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7" name="楕円 806">
                    <a:extLst>
                      <a:ext uri="{FF2B5EF4-FFF2-40B4-BE49-F238E27FC236}">
                        <a16:creationId xmlns:a16="http://schemas.microsoft.com/office/drawing/2014/main" id="{E50F23CE-F25E-43DA-8FCF-937A226824C2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8" name="星: 24 pt 807">
                    <a:extLst>
                      <a:ext uri="{FF2B5EF4-FFF2-40B4-BE49-F238E27FC236}">
                        <a16:creationId xmlns:a16="http://schemas.microsoft.com/office/drawing/2014/main" id="{6BBDCCB5-2E4D-47CD-A9D6-D98C6AC56008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02" name="楕円 73">
                  <a:extLst>
                    <a:ext uri="{FF2B5EF4-FFF2-40B4-BE49-F238E27FC236}">
                      <a16:creationId xmlns:a16="http://schemas.microsoft.com/office/drawing/2014/main" id="{71D464AF-87A9-49DA-A3DE-B4163B3DD31E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3" name="四角形: 角を丸くする 802">
                  <a:extLst>
                    <a:ext uri="{FF2B5EF4-FFF2-40B4-BE49-F238E27FC236}">
                      <a16:creationId xmlns:a16="http://schemas.microsoft.com/office/drawing/2014/main" id="{C83A5333-A8EA-4662-8FFE-D2822CD640FE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7B16FD05-B242-4215-BE1E-A3F05C1513D7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F8A3AC05-587E-44BD-8BCA-D8BA16A4C824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7CDBE815-8576-4BF9-B555-4C3F519343B7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D76249E5-DBEB-4257-8965-ABFC8E78E935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45891617-46F2-4898-9584-075968055FA0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3B4F275D-9658-4AA6-8CB7-711D62E8BA5C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358F56E8-4071-467B-9089-389A53061194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8" name="四角形: 角を丸くする 49">
                <a:extLst>
                  <a:ext uri="{FF2B5EF4-FFF2-40B4-BE49-F238E27FC236}">
                    <a16:creationId xmlns:a16="http://schemas.microsoft.com/office/drawing/2014/main" id="{FCB6B553-FA8C-4754-ADF1-505D32CE7102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B11853AC-46B4-4867-86A7-F4F46EDCD0C3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17714E60-1632-4991-AA5D-0524842975D6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91" name="グループ化 790">
                <a:extLst>
                  <a:ext uri="{FF2B5EF4-FFF2-40B4-BE49-F238E27FC236}">
                    <a16:creationId xmlns:a16="http://schemas.microsoft.com/office/drawing/2014/main" id="{C2279FF1-39CD-46C1-86DD-D37B0BFCF4D2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792" name="グループ化 791">
                  <a:extLst>
                    <a:ext uri="{FF2B5EF4-FFF2-40B4-BE49-F238E27FC236}">
                      <a16:creationId xmlns:a16="http://schemas.microsoft.com/office/drawing/2014/main" id="{6D3315E3-0CC6-44EB-B591-28CAFFD8339E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797" name="フリーフォーム: 図形 796">
                    <a:extLst>
                      <a:ext uri="{FF2B5EF4-FFF2-40B4-BE49-F238E27FC236}">
                        <a16:creationId xmlns:a16="http://schemas.microsoft.com/office/drawing/2014/main" id="{E63557E1-03E3-46F3-AE5D-58894A20ED3B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8" name="楕円 797">
                    <a:extLst>
                      <a:ext uri="{FF2B5EF4-FFF2-40B4-BE49-F238E27FC236}">
                        <a16:creationId xmlns:a16="http://schemas.microsoft.com/office/drawing/2014/main" id="{12384690-B24F-4874-B8C9-DFB8E1A75AB1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9" name="月 798">
                    <a:extLst>
                      <a:ext uri="{FF2B5EF4-FFF2-40B4-BE49-F238E27FC236}">
                        <a16:creationId xmlns:a16="http://schemas.microsoft.com/office/drawing/2014/main" id="{3CF8FBDF-3738-413F-989D-3CCABF4250DA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0" name="フリーフォーム: 図形 799">
                    <a:extLst>
                      <a:ext uri="{FF2B5EF4-FFF2-40B4-BE49-F238E27FC236}">
                        <a16:creationId xmlns:a16="http://schemas.microsoft.com/office/drawing/2014/main" id="{34BA9813-2F68-4D78-AC25-F7D11912E118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93" name="楕円 792">
                  <a:extLst>
                    <a:ext uri="{FF2B5EF4-FFF2-40B4-BE49-F238E27FC236}">
                      <a16:creationId xmlns:a16="http://schemas.microsoft.com/office/drawing/2014/main" id="{9F2ECEC6-DA27-41E2-9052-94352DF2795F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4" name="楕円 793">
                  <a:extLst>
                    <a:ext uri="{FF2B5EF4-FFF2-40B4-BE49-F238E27FC236}">
                      <a16:creationId xmlns:a16="http://schemas.microsoft.com/office/drawing/2014/main" id="{900513F9-5D81-467D-8BAE-56702D9FD16A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5" name="楕円 142">
                  <a:extLst>
                    <a:ext uri="{FF2B5EF4-FFF2-40B4-BE49-F238E27FC236}">
                      <a16:creationId xmlns:a16="http://schemas.microsoft.com/office/drawing/2014/main" id="{54D94FAD-A651-4A54-BEA7-D007DFE76CC2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6" name="楕円 142">
                  <a:extLst>
                    <a:ext uri="{FF2B5EF4-FFF2-40B4-BE49-F238E27FC236}">
                      <a16:creationId xmlns:a16="http://schemas.microsoft.com/office/drawing/2014/main" id="{E3F9FA71-A85C-4699-B306-2B2560F09B0C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52" name="グループ化 651">
              <a:extLst>
                <a:ext uri="{FF2B5EF4-FFF2-40B4-BE49-F238E27FC236}">
                  <a16:creationId xmlns:a16="http://schemas.microsoft.com/office/drawing/2014/main" id="{CEDFC681-CE46-4961-8F02-353409D644C5}"/>
                </a:ext>
              </a:extLst>
            </p:cNvPr>
            <p:cNvGrpSpPr/>
            <p:nvPr/>
          </p:nvGrpSpPr>
          <p:grpSpPr>
            <a:xfrm>
              <a:off x="8358665" y="2636520"/>
              <a:ext cx="1183915" cy="1987287"/>
              <a:chOff x="3588545" y="1219200"/>
              <a:chExt cx="2418678" cy="4059927"/>
            </a:xfrm>
          </p:grpSpPr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DD32666E-77D4-4D67-81A1-6D38B3C78544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E277E9D6-0337-47AB-AC67-93F1BD847EA3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2D1BF33B-FB17-4BC9-9E3E-3CA713AD2551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1" name="月 770">
                  <a:extLst>
                    <a:ext uri="{FF2B5EF4-FFF2-40B4-BE49-F238E27FC236}">
                      <a16:creationId xmlns:a16="http://schemas.microsoft.com/office/drawing/2014/main" id="{3A9F5351-881A-416C-AA09-401A1FFA51D3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2" name="月 771">
                  <a:extLst>
                    <a:ext uri="{FF2B5EF4-FFF2-40B4-BE49-F238E27FC236}">
                      <a16:creationId xmlns:a16="http://schemas.microsoft.com/office/drawing/2014/main" id="{1F991F27-AD81-4A8B-A84A-0F25C697E961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3" name="四角形: 上の 2 つの角を丸める 772">
                  <a:extLst>
                    <a:ext uri="{FF2B5EF4-FFF2-40B4-BE49-F238E27FC236}">
                      <a16:creationId xmlns:a16="http://schemas.microsoft.com/office/drawing/2014/main" id="{088985DA-2D85-4431-95DC-91B39AD1BD26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4" name="四角形: 上の 2 つの角を丸める 773">
                  <a:extLst>
                    <a:ext uri="{FF2B5EF4-FFF2-40B4-BE49-F238E27FC236}">
                      <a16:creationId xmlns:a16="http://schemas.microsoft.com/office/drawing/2014/main" id="{38853BC1-FA1D-41CF-BE26-CE1FBBF46062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A6F4D0E2-D61F-49B3-B868-2E3F36E85654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7" name="台形 736">
                <a:extLst>
                  <a:ext uri="{FF2B5EF4-FFF2-40B4-BE49-F238E27FC236}">
                    <a16:creationId xmlns:a16="http://schemas.microsoft.com/office/drawing/2014/main" id="{58A76B26-5F51-40DD-9980-08C13864C53A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8" name="四角形: 上の 2 つの角を丸める 92">
                <a:extLst>
                  <a:ext uri="{FF2B5EF4-FFF2-40B4-BE49-F238E27FC236}">
                    <a16:creationId xmlns:a16="http://schemas.microsoft.com/office/drawing/2014/main" id="{76A9EF88-2C78-4FD4-B057-79411DF63F31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58F5F49E-80AC-4235-BAEE-17E0ABFDAA8C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40" name="グループ化 739">
                <a:extLst>
                  <a:ext uri="{FF2B5EF4-FFF2-40B4-BE49-F238E27FC236}">
                    <a16:creationId xmlns:a16="http://schemas.microsoft.com/office/drawing/2014/main" id="{ADB0D6E3-33A5-43FD-8427-678F7752B7E1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761" name="グループ化 760">
                  <a:extLst>
                    <a:ext uri="{FF2B5EF4-FFF2-40B4-BE49-F238E27FC236}">
                      <a16:creationId xmlns:a16="http://schemas.microsoft.com/office/drawing/2014/main" id="{166CB595-D81B-4934-9A18-893169BABB1F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764" name="楕円 763">
                    <a:extLst>
                      <a:ext uri="{FF2B5EF4-FFF2-40B4-BE49-F238E27FC236}">
                        <a16:creationId xmlns:a16="http://schemas.microsoft.com/office/drawing/2014/main" id="{971F4809-142B-4092-9432-9FD864ED8CD8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5" name="星: 12 pt 764">
                    <a:extLst>
                      <a:ext uri="{FF2B5EF4-FFF2-40B4-BE49-F238E27FC236}">
                        <a16:creationId xmlns:a16="http://schemas.microsoft.com/office/drawing/2014/main" id="{75D24E3C-2D9B-49B7-8100-E00B18D8AEC0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6" name="楕円 765">
                    <a:extLst>
                      <a:ext uri="{FF2B5EF4-FFF2-40B4-BE49-F238E27FC236}">
                        <a16:creationId xmlns:a16="http://schemas.microsoft.com/office/drawing/2014/main" id="{92C17417-0B2A-4F72-A8C1-E3BEACBC2C2A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7" name="楕円 766">
                    <a:extLst>
                      <a:ext uri="{FF2B5EF4-FFF2-40B4-BE49-F238E27FC236}">
                        <a16:creationId xmlns:a16="http://schemas.microsoft.com/office/drawing/2014/main" id="{1F152D4E-2A35-4CD4-B977-2E593093BCDA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8" name="星: 24 pt 767">
                    <a:extLst>
                      <a:ext uri="{FF2B5EF4-FFF2-40B4-BE49-F238E27FC236}">
                        <a16:creationId xmlns:a16="http://schemas.microsoft.com/office/drawing/2014/main" id="{1DE7115C-9ED3-4031-A22E-69673F6455E6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62" name="楕円 73">
                  <a:extLst>
                    <a:ext uri="{FF2B5EF4-FFF2-40B4-BE49-F238E27FC236}">
                      <a16:creationId xmlns:a16="http://schemas.microsoft.com/office/drawing/2014/main" id="{5F630B07-8097-4A65-8695-AAC1EC49E007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3" name="四角形: 角を丸くする 762">
                  <a:extLst>
                    <a:ext uri="{FF2B5EF4-FFF2-40B4-BE49-F238E27FC236}">
                      <a16:creationId xmlns:a16="http://schemas.microsoft.com/office/drawing/2014/main" id="{31CD593E-4937-424B-8FD5-C47E7F7DA10B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4038BBD8-ED13-42BB-A774-B4477DFA5E4B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A08F41A2-46A3-4CB6-ADCB-365CF4DFD10C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2D726D79-7B66-4757-B844-BE0D068D7712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A17986ED-1249-452A-85F8-2D6726520EDF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B76FB42D-F61F-4A8A-B405-FD24AE78DA74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2892D294-FEF9-4142-9774-9E73BB095011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2BD49129-A77D-436C-B7A5-F78178836D91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8" name="四角形: 角を丸くする 49">
                <a:extLst>
                  <a:ext uri="{FF2B5EF4-FFF2-40B4-BE49-F238E27FC236}">
                    <a16:creationId xmlns:a16="http://schemas.microsoft.com/office/drawing/2014/main" id="{2886F096-B895-4508-BE44-16EF3473154C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397744AE-E304-4BD5-9AB8-2394F1D100BD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CC17D6A5-886A-42AA-9B55-AF2DC7201779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51" name="グループ化 750">
                <a:extLst>
                  <a:ext uri="{FF2B5EF4-FFF2-40B4-BE49-F238E27FC236}">
                    <a16:creationId xmlns:a16="http://schemas.microsoft.com/office/drawing/2014/main" id="{6B5E190A-C831-4BF4-BCFB-31E9DAEFDC36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752" name="グループ化 751">
                  <a:extLst>
                    <a:ext uri="{FF2B5EF4-FFF2-40B4-BE49-F238E27FC236}">
                      <a16:creationId xmlns:a16="http://schemas.microsoft.com/office/drawing/2014/main" id="{68323C3F-6488-40C6-858C-BE26A9F26289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757" name="フリーフォーム: 図形 756">
                    <a:extLst>
                      <a:ext uri="{FF2B5EF4-FFF2-40B4-BE49-F238E27FC236}">
                        <a16:creationId xmlns:a16="http://schemas.microsoft.com/office/drawing/2014/main" id="{1DE00528-9993-4C9F-97E9-C649BBE1CD5A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8" name="楕円 757">
                    <a:extLst>
                      <a:ext uri="{FF2B5EF4-FFF2-40B4-BE49-F238E27FC236}">
                        <a16:creationId xmlns:a16="http://schemas.microsoft.com/office/drawing/2014/main" id="{065BA1EB-E577-4C54-8FCE-7C0C6CCE580F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9" name="月 758">
                    <a:extLst>
                      <a:ext uri="{FF2B5EF4-FFF2-40B4-BE49-F238E27FC236}">
                        <a16:creationId xmlns:a16="http://schemas.microsoft.com/office/drawing/2014/main" id="{08685299-4A40-44B6-AB9D-16533E73DC6F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0" name="フリーフォーム: 図形 759">
                    <a:extLst>
                      <a:ext uri="{FF2B5EF4-FFF2-40B4-BE49-F238E27FC236}">
                        <a16:creationId xmlns:a16="http://schemas.microsoft.com/office/drawing/2014/main" id="{D85ACC14-413D-4241-A8AB-5AD4672BE047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53" name="楕円 752">
                  <a:extLst>
                    <a:ext uri="{FF2B5EF4-FFF2-40B4-BE49-F238E27FC236}">
                      <a16:creationId xmlns:a16="http://schemas.microsoft.com/office/drawing/2014/main" id="{5375EE50-C41B-4C01-BEB1-79F75DB0552A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4" name="楕円 753">
                  <a:extLst>
                    <a:ext uri="{FF2B5EF4-FFF2-40B4-BE49-F238E27FC236}">
                      <a16:creationId xmlns:a16="http://schemas.microsoft.com/office/drawing/2014/main" id="{C3EBAF32-C87D-4615-807A-57B46AD559F2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5" name="楕円 142">
                  <a:extLst>
                    <a:ext uri="{FF2B5EF4-FFF2-40B4-BE49-F238E27FC236}">
                      <a16:creationId xmlns:a16="http://schemas.microsoft.com/office/drawing/2014/main" id="{132D3C19-6EEE-4137-B7B0-C9D6DB48A176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6" name="楕円 142">
                  <a:extLst>
                    <a:ext uri="{FF2B5EF4-FFF2-40B4-BE49-F238E27FC236}">
                      <a16:creationId xmlns:a16="http://schemas.microsoft.com/office/drawing/2014/main" id="{3AEBD4F1-74C3-4026-A000-3F434DD2C958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3CB8F331-6CB2-4F5A-8399-E09540245E28}"/>
                </a:ext>
              </a:extLst>
            </p:cNvPr>
            <p:cNvGrpSpPr/>
            <p:nvPr/>
          </p:nvGrpSpPr>
          <p:grpSpPr>
            <a:xfrm>
              <a:off x="7619525" y="3131820"/>
              <a:ext cx="1183915" cy="1987287"/>
              <a:chOff x="3588545" y="1219200"/>
              <a:chExt cx="2418678" cy="4059927"/>
            </a:xfrm>
          </p:grpSpPr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E3D443B4-74D2-48BD-BF40-4276326A06F4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D16FC2D3-D6BF-440D-9D9E-DFE08B63B787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7654B52F-A29D-41CE-99E1-913BB4165F21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1" name="月 730">
                  <a:extLst>
                    <a:ext uri="{FF2B5EF4-FFF2-40B4-BE49-F238E27FC236}">
                      <a16:creationId xmlns:a16="http://schemas.microsoft.com/office/drawing/2014/main" id="{93A66E81-94A0-4F91-B888-5AA48658D114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2" name="月 731">
                  <a:extLst>
                    <a:ext uri="{FF2B5EF4-FFF2-40B4-BE49-F238E27FC236}">
                      <a16:creationId xmlns:a16="http://schemas.microsoft.com/office/drawing/2014/main" id="{C574BF04-D0CB-460F-9BC8-A54DEAFB10AC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3" name="四角形: 上の 2 つの角を丸める 732">
                  <a:extLst>
                    <a:ext uri="{FF2B5EF4-FFF2-40B4-BE49-F238E27FC236}">
                      <a16:creationId xmlns:a16="http://schemas.microsoft.com/office/drawing/2014/main" id="{12B9B83B-D7B4-4A09-B5E1-6F4388F87ECB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4" name="四角形: 上の 2 つの角を丸める 733">
                  <a:extLst>
                    <a:ext uri="{FF2B5EF4-FFF2-40B4-BE49-F238E27FC236}">
                      <a16:creationId xmlns:a16="http://schemas.microsoft.com/office/drawing/2014/main" id="{E10F9EB9-0DE0-430F-916A-C2BE6FE07BED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527B7A5C-A7C3-402E-9430-7C41A4D7D62D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7" name="台形 696">
                <a:extLst>
                  <a:ext uri="{FF2B5EF4-FFF2-40B4-BE49-F238E27FC236}">
                    <a16:creationId xmlns:a16="http://schemas.microsoft.com/office/drawing/2014/main" id="{E3D1C3E5-1F46-456E-8BB6-ABD2FF38B5B0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8" name="四角形: 上の 2 つの角を丸める 92">
                <a:extLst>
                  <a:ext uri="{FF2B5EF4-FFF2-40B4-BE49-F238E27FC236}">
                    <a16:creationId xmlns:a16="http://schemas.microsoft.com/office/drawing/2014/main" id="{A9302771-075F-49BF-A3B2-C98A1BE871EF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1DA1CC97-0E49-4A05-8A49-0A5D09B0C57D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BF067085-257E-4054-ACD2-1B306E9C083B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721" name="グループ化 720">
                  <a:extLst>
                    <a:ext uri="{FF2B5EF4-FFF2-40B4-BE49-F238E27FC236}">
                      <a16:creationId xmlns:a16="http://schemas.microsoft.com/office/drawing/2014/main" id="{00E0D661-3FB3-455C-9FDC-64E5A655630C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724" name="楕円 723">
                    <a:extLst>
                      <a:ext uri="{FF2B5EF4-FFF2-40B4-BE49-F238E27FC236}">
                        <a16:creationId xmlns:a16="http://schemas.microsoft.com/office/drawing/2014/main" id="{2AD999B7-CEDD-461E-A19A-CE5E9E0AC966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5" name="星: 12 pt 724">
                    <a:extLst>
                      <a:ext uri="{FF2B5EF4-FFF2-40B4-BE49-F238E27FC236}">
                        <a16:creationId xmlns:a16="http://schemas.microsoft.com/office/drawing/2014/main" id="{70A8A785-295C-4247-98B9-182A8F05B896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6" name="楕円 725">
                    <a:extLst>
                      <a:ext uri="{FF2B5EF4-FFF2-40B4-BE49-F238E27FC236}">
                        <a16:creationId xmlns:a16="http://schemas.microsoft.com/office/drawing/2014/main" id="{B0641576-5F0F-46B7-BCA4-539729D7FF5B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7" name="楕円 726">
                    <a:extLst>
                      <a:ext uri="{FF2B5EF4-FFF2-40B4-BE49-F238E27FC236}">
                        <a16:creationId xmlns:a16="http://schemas.microsoft.com/office/drawing/2014/main" id="{138532D9-0A93-420A-ACFE-70651C110E19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8" name="星: 24 pt 727">
                    <a:extLst>
                      <a:ext uri="{FF2B5EF4-FFF2-40B4-BE49-F238E27FC236}">
                        <a16:creationId xmlns:a16="http://schemas.microsoft.com/office/drawing/2014/main" id="{B2188EDB-B021-43D2-B73F-8EF3F6538F01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22" name="楕円 73">
                  <a:extLst>
                    <a:ext uri="{FF2B5EF4-FFF2-40B4-BE49-F238E27FC236}">
                      <a16:creationId xmlns:a16="http://schemas.microsoft.com/office/drawing/2014/main" id="{68FDFC5C-40AE-4D5F-BBE5-4434F34CB631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3" name="四角形: 角を丸くする 722">
                  <a:extLst>
                    <a:ext uri="{FF2B5EF4-FFF2-40B4-BE49-F238E27FC236}">
                      <a16:creationId xmlns:a16="http://schemas.microsoft.com/office/drawing/2014/main" id="{C698C9A3-3162-4DA7-A038-643F5120DA2D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5F7A5153-5B9F-495F-AFEC-92BCDE3DF479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78E3D482-8DD1-41A0-9699-CA6E571780E8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E43DB084-E960-45B2-BD86-61A34A4DBB46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08E47862-B751-4728-8080-2AEB0665D480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09724443-0177-4BB8-A40A-13332E002430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737E8BD9-504A-4A57-8B8C-5403B5A38F59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D7BE73E2-CB47-4A39-A61D-1003CC7A5EC6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8" name="四角形: 角を丸くする 49">
                <a:extLst>
                  <a:ext uri="{FF2B5EF4-FFF2-40B4-BE49-F238E27FC236}">
                    <a16:creationId xmlns:a16="http://schemas.microsoft.com/office/drawing/2014/main" id="{CE83434C-52DF-4A8E-8514-9247AC64A4F2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CD73036C-652F-4CAB-85D1-3BB99CF22C5D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271E8417-D351-403E-BBDC-4E8FD6A3B601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57740907-3C75-4537-AD8E-111A5B30A6EA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712" name="グループ化 711">
                  <a:extLst>
                    <a:ext uri="{FF2B5EF4-FFF2-40B4-BE49-F238E27FC236}">
                      <a16:creationId xmlns:a16="http://schemas.microsoft.com/office/drawing/2014/main" id="{DEE43713-267A-4CD0-8598-E0FD60471752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717" name="フリーフォーム: 図形 716">
                    <a:extLst>
                      <a:ext uri="{FF2B5EF4-FFF2-40B4-BE49-F238E27FC236}">
                        <a16:creationId xmlns:a16="http://schemas.microsoft.com/office/drawing/2014/main" id="{C0A8E517-A572-4738-8AEF-BC82911AC76E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8" name="楕円 717">
                    <a:extLst>
                      <a:ext uri="{FF2B5EF4-FFF2-40B4-BE49-F238E27FC236}">
                        <a16:creationId xmlns:a16="http://schemas.microsoft.com/office/drawing/2014/main" id="{67D7C792-44EA-45C4-B133-16F94011E4B7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9" name="月 718">
                    <a:extLst>
                      <a:ext uri="{FF2B5EF4-FFF2-40B4-BE49-F238E27FC236}">
                        <a16:creationId xmlns:a16="http://schemas.microsoft.com/office/drawing/2014/main" id="{80ED4FE8-EFF3-462C-8EE0-090FBC4B6F38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0" name="フリーフォーム: 図形 719">
                    <a:extLst>
                      <a:ext uri="{FF2B5EF4-FFF2-40B4-BE49-F238E27FC236}">
                        <a16:creationId xmlns:a16="http://schemas.microsoft.com/office/drawing/2014/main" id="{199A9F81-DF5A-4CC8-9038-3DAA0C430972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13" name="楕円 712">
                  <a:extLst>
                    <a:ext uri="{FF2B5EF4-FFF2-40B4-BE49-F238E27FC236}">
                      <a16:creationId xmlns:a16="http://schemas.microsoft.com/office/drawing/2014/main" id="{27EC8BEF-51DA-411A-AD6C-21A774BB1414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4" name="楕円 713">
                  <a:extLst>
                    <a:ext uri="{FF2B5EF4-FFF2-40B4-BE49-F238E27FC236}">
                      <a16:creationId xmlns:a16="http://schemas.microsoft.com/office/drawing/2014/main" id="{C0FAF636-A600-45BA-B4F9-FAAF76566D8B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楕円 142">
                  <a:extLst>
                    <a:ext uri="{FF2B5EF4-FFF2-40B4-BE49-F238E27FC236}">
                      <a16:creationId xmlns:a16="http://schemas.microsoft.com/office/drawing/2014/main" id="{C09D41B2-14B2-441A-B98B-81B523285AC2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楕円 142">
                  <a:extLst>
                    <a:ext uri="{FF2B5EF4-FFF2-40B4-BE49-F238E27FC236}">
                      <a16:creationId xmlns:a16="http://schemas.microsoft.com/office/drawing/2014/main" id="{D4652517-E556-4126-8F23-6D272E11251A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319FB931-E12C-4B2A-8F3E-E7C4C01BD832}"/>
                </a:ext>
              </a:extLst>
            </p:cNvPr>
            <p:cNvGrpSpPr/>
            <p:nvPr/>
          </p:nvGrpSpPr>
          <p:grpSpPr>
            <a:xfrm>
              <a:off x="6773705" y="3733800"/>
              <a:ext cx="1183915" cy="1987287"/>
              <a:chOff x="3588545" y="1219200"/>
              <a:chExt cx="2418678" cy="4059927"/>
            </a:xfrm>
          </p:grpSpPr>
          <p:grpSp>
            <p:nvGrpSpPr>
              <p:cNvPr id="655" name="グループ化 654">
                <a:extLst>
                  <a:ext uri="{FF2B5EF4-FFF2-40B4-BE49-F238E27FC236}">
                    <a16:creationId xmlns:a16="http://schemas.microsoft.com/office/drawing/2014/main" id="{C3FDAFCC-FE8B-479C-ACCE-D8DB062D7D68}"/>
                  </a:ext>
                </a:extLst>
              </p:cNvPr>
              <p:cNvGrpSpPr/>
              <p:nvPr/>
            </p:nvGrpSpPr>
            <p:grpSpPr>
              <a:xfrm>
                <a:off x="3990167" y="4546325"/>
                <a:ext cx="572313" cy="732802"/>
                <a:chOff x="3990167" y="4546325"/>
                <a:chExt cx="572313" cy="732802"/>
              </a:xfrm>
            </p:grpSpPr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244C6DCB-B42F-4805-A5AD-7D6B4FC72821}"/>
                    </a:ext>
                  </a:extLst>
                </p:cNvPr>
                <p:cNvSpPr/>
                <p:nvPr/>
              </p:nvSpPr>
              <p:spPr>
                <a:xfrm rot="10435419">
                  <a:off x="3990167" y="4648906"/>
                  <a:ext cx="317450" cy="612414"/>
                </a:xfrm>
                <a:custGeom>
                  <a:avLst/>
                  <a:gdLst>
                    <a:gd name="connsiteX0" fmla="*/ 72975 w 317450"/>
                    <a:gd name="connsiteY0" fmla="*/ 609389 h 609389"/>
                    <a:gd name="connsiteX1" fmla="*/ 123999 w 317450"/>
                    <a:gd name="connsiteY1" fmla="*/ 203853 h 609389"/>
                    <a:gd name="connsiteX2" fmla="*/ 108202 w 317450"/>
                    <a:gd name="connsiteY2" fmla="*/ 129028 h 609389"/>
                    <a:gd name="connsiteX3" fmla="*/ 57012 w 317450"/>
                    <a:gd name="connsiteY3" fmla="*/ 101637 h 609389"/>
                    <a:gd name="connsiteX4" fmla="*/ 53466 w 317450"/>
                    <a:gd name="connsiteY4" fmla="*/ 102686 h 609389"/>
                    <a:gd name="connsiteX5" fmla="*/ 36557 w 317450"/>
                    <a:gd name="connsiteY5" fmla="*/ 100886 h 609389"/>
                    <a:gd name="connsiteX6" fmla="*/ 19457 w 317450"/>
                    <a:gd name="connsiteY6" fmla="*/ 79648 h 609389"/>
                    <a:gd name="connsiteX7" fmla="*/ 19713 w 317450"/>
                    <a:gd name="connsiteY7" fmla="*/ 77247 h 609389"/>
                    <a:gd name="connsiteX8" fmla="*/ 20432 w 317450"/>
                    <a:gd name="connsiteY8" fmla="*/ 75925 h 609389"/>
                    <a:gd name="connsiteX9" fmla="*/ 16904 w 317450"/>
                    <a:gd name="connsiteY9" fmla="*/ 73999 h 609389"/>
                    <a:gd name="connsiteX10" fmla="*/ 12742 w 317450"/>
                    <a:gd name="connsiteY10" fmla="*/ 59825 h 609389"/>
                    <a:gd name="connsiteX11" fmla="*/ 12999 w 317450"/>
                    <a:gd name="connsiteY11" fmla="*/ 57425 h 609389"/>
                    <a:gd name="connsiteX12" fmla="*/ 15468 w 317450"/>
                    <a:gd name="connsiteY12" fmla="*/ 52879 h 609389"/>
                    <a:gd name="connsiteX13" fmla="*/ 14169 w 317450"/>
                    <a:gd name="connsiteY13" fmla="*/ 48452 h 609389"/>
                    <a:gd name="connsiteX14" fmla="*/ 5926 w 317450"/>
                    <a:gd name="connsiteY14" fmla="*/ 43952 h 609389"/>
                    <a:gd name="connsiteX15" fmla="*/ 153 w 317450"/>
                    <a:gd name="connsiteY15" fmla="*/ 24291 h 609389"/>
                    <a:gd name="connsiteX16" fmla="*/ 508 w 317450"/>
                    <a:gd name="connsiteY16" fmla="*/ 20961 h 609389"/>
                    <a:gd name="connsiteX17" fmla="*/ 26222 w 317450"/>
                    <a:gd name="connsiteY17" fmla="*/ 132 h 609389"/>
                    <a:gd name="connsiteX18" fmla="*/ 64696 w 317450"/>
                    <a:gd name="connsiteY18" fmla="*/ 4227 h 609389"/>
                    <a:gd name="connsiteX19" fmla="*/ 72287 w 317450"/>
                    <a:gd name="connsiteY19" fmla="*/ 8372 h 609389"/>
                    <a:gd name="connsiteX20" fmla="*/ 78155 w 317450"/>
                    <a:gd name="connsiteY20" fmla="*/ 7820 h 609389"/>
                    <a:gd name="connsiteX21" fmla="*/ 266057 w 317450"/>
                    <a:gd name="connsiteY21" fmla="*/ 27823 h 609389"/>
                    <a:gd name="connsiteX22" fmla="*/ 304420 w 317450"/>
                    <a:gd name="connsiteY22" fmla="*/ 75472 h 609389"/>
                    <a:gd name="connsiteX23" fmla="*/ 303765 w 317450"/>
                    <a:gd name="connsiteY23" fmla="*/ 81629 h 609389"/>
                    <a:gd name="connsiteX24" fmla="*/ 268956 w 317450"/>
                    <a:gd name="connsiteY24" fmla="*/ 123801 h 609389"/>
                    <a:gd name="connsiteX25" fmla="*/ 261809 w 317450"/>
                    <a:gd name="connsiteY25" fmla="*/ 130487 h 609389"/>
                    <a:gd name="connsiteX26" fmla="*/ 257753 w 317450"/>
                    <a:gd name="connsiteY26" fmla="*/ 134913 h 609389"/>
                    <a:gd name="connsiteX27" fmla="*/ 317450 w 317450"/>
                    <a:gd name="connsiteY27" fmla="*/ 609389 h 609389"/>
                    <a:gd name="connsiteX0" fmla="*/ 101390 w 317450"/>
                    <a:gd name="connsiteY0" fmla="*/ 612414 h 612414"/>
                    <a:gd name="connsiteX1" fmla="*/ 123999 w 317450"/>
                    <a:gd name="connsiteY1" fmla="*/ 203853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  <a:gd name="connsiteX0" fmla="*/ 101390 w 317450"/>
                    <a:gd name="connsiteY0" fmla="*/ 612414 h 612414"/>
                    <a:gd name="connsiteX1" fmla="*/ 153422 w 317450"/>
                    <a:gd name="connsiteY1" fmla="*/ 197406 h 612414"/>
                    <a:gd name="connsiteX2" fmla="*/ 108202 w 317450"/>
                    <a:gd name="connsiteY2" fmla="*/ 129028 h 612414"/>
                    <a:gd name="connsiteX3" fmla="*/ 57012 w 317450"/>
                    <a:gd name="connsiteY3" fmla="*/ 101637 h 612414"/>
                    <a:gd name="connsiteX4" fmla="*/ 53466 w 317450"/>
                    <a:gd name="connsiteY4" fmla="*/ 102686 h 612414"/>
                    <a:gd name="connsiteX5" fmla="*/ 36557 w 317450"/>
                    <a:gd name="connsiteY5" fmla="*/ 100886 h 612414"/>
                    <a:gd name="connsiteX6" fmla="*/ 19457 w 317450"/>
                    <a:gd name="connsiteY6" fmla="*/ 79648 h 612414"/>
                    <a:gd name="connsiteX7" fmla="*/ 19713 w 317450"/>
                    <a:gd name="connsiteY7" fmla="*/ 77247 h 612414"/>
                    <a:gd name="connsiteX8" fmla="*/ 20432 w 317450"/>
                    <a:gd name="connsiteY8" fmla="*/ 75925 h 612414"/>
                    <a:gd name="connsiteX9" fmla="*/ 16904 w 317450"/>
                    <a:gd name="connsiteY9" fmla="*/ 73999 h 612414"/>
                    <a:gd name="connsiteX10" fmla="*/ 12742 w 317450"/>
                    <a:gd name="connsiteY10" fmla="*/ 59825 h 612414"/>
                    <a:gd name="connsiteX11" fmla="*/ 12999 w 317450"/>
                    <a:gd name="connsiteY11" fmla="*/ 57425 h 612414"/>
                    <a:gd name="connsiteX12" fmla="*/ 15468 w 317450"/>
                    <a:gd name="connsiteY12" fmla="*/ 52879 h 612414"/>
                    <a:gd name="connsiteX13" fmla="*/ 14169 w 317450"/>
                    <a:gd name="connsiteY13" fmla="*/ 48452 h 612414"/>
                    <a:gd name="connsiteX14" fmla="*/ 5926 w 317450"/>
                    <a:gd name="connsiteY14" fmla="*/ 43952 h 612414"/>
                    <a:gd name="connsiteX15" fmla="*/ 153 w 317450"/>
                    <a:gd name="connsiteY15" fmla="*/ 24291 h 612414"/>
                    <a:gd name="connsiteX16" fmla="*/ 508 w 317450"/>
                    <a:gd name="connsiteY16" fmla="*/ 20961 h 612414"/>
                    <a:gd name="connsiteX17" fmla="*/ 26222 w 317450"/>
                    <a:gd name="connsiteY17" fmla="*/ 132 h 612414"/>
                    <a:gd name="connsiteX18" fmla="*/ 64696 w 317450"/>
                    <a:gd name="connsiteY18" fmla="*/ 4227 h 612414"/>
                    <a:gd name="connsiteX19" fmla="*/ 72287 w 317450"/>
                    <a:gd name="connsiteY19" fmla="*/ 8372 h 612414"/>
                    <a:gd name="connsiteX20" fmla="*/ 78155 w 317450"/>
                    <a:gd name="connsiteY20" fmla="*/ 7820 h 612414"/>
                    <a:gd name="connsiteX21" fmla="*/ 266057 w 317450"/>
                    <a:gd name="connsiteY21" fmla="*/ 27823 h 612414"/>
                    <a:gd name="connsiteX22" fmla="*/ 304420 w 317450"/>
                    <a:gd name="connsiteY22" fmla="*/ 75472 h 612414"/>
                    <a:gd name="connsiteX23" fmla="*/ 303765 w 317450"/>
                    <a:gd name="connsiteY23" fmla="*/ 81629 h 612414"/>
                    <a:gd name="connsiteX24" fmla="*/ 268956 w 317450"/>
                    <a:gd name="connsiteY24" fmla="*/ 123801 h 612414"/>
                    <a:gd name="connsiteX25" fmla="*/ 261809 w 317450"/>
                    <a:gd name="connsiteY25" fmla="*/ 130487 h 612414"/>
                    <a:gd name="connsiteX26" fmla="*/ 257753 w 317450"/>
                    <a:gd name="connsiteY26" fmla="*/ 134913 h 612414"/>
                    <a:gd name="connsiteX27" fmla="*/ 317450 w 317450"/>
                    <a:gd name="connsiteY27" fmla="*/ 609389 h 612414"/>
                    <a:gd name="connsiteX28" fmla="*/ 101390 w 317450"/>
                    <a:gd name="connsiteY28" fmla="*/ 612414 h 612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17450" h="612414">
                      <a:moveTo>
                        <a:pt x="101390" y="612414"/>
                      </a:moveTo>
                      <a:lnTo>
                        <a:pt x="153422" y="197406"/>
                      </a:lnTo>
                      <a:lnTo>
                        <a:pt x="108202" y="129028"/>
                      </a:lnTo>
                      <a:lnTo>
                        <a:pt x="57012" y="101637"/>
                      </a:lnTo>
                      <a:lnTo>
                        <a:pt x="53466" y="102686"/>
                      </a:lnTo>
                      <a:lnTo>
                        <a:pt x="36557" y="100886"/>
                      </a:lnTo>
                      <a:cubicBezTo>
                        <a:pt x="25984" y="99760"/>
                        <a:pt x="18328" y="90252"/>
                        <a:pt x="19457" y="79648"/>
                      </a:cubicBezTo>
                      <a:cubicBezTo>
                        <a:pt x="19542" y="78848"/>
                        <a:pt x="19628" y="78047"/>
                        <a:pt x="19713" y="77247"/>
                      </a:cubicBezTo>
                      <a:lnTo>
                        <a:pt x="20432" y="75925"/>
                      </a:lnTo>
                      <a:lnTo>
                        <a:pt x="16904" y="73999"/>
                      </a:lnTo>
                      <a:cubicBezTo>
                        <a:pt x="13809" y="70155"/>
                        <a:pt x="12178" y="65127"/>
                        <a:pt x="12742" y="59825"/>
                      </a:cubicBezTo>
                      <a:cubicBezTo>
                        <a:pt x="12827" y="59025"/>
                        <a:pt x="12914" y="58224"/>
                        <a:pt x="12999" y="57425"/>
                      </a:cubicBezTo>
                      <a:lnTo>
                        <a:pt x="15468" y="52879"/>
                      </a:lnTo>
                      <a:lnTo>
                        <a:pt x="14169" y="48452"/>
                      </a:lnTo>
                      <a:lnTo>
                        <a:pt x="5926" y="43952"/>
                      </a:lnTo>
                      <a:cubicBezTo>
                        <a:pt x="1633" y="38621"/>
                        <a:pt x="-630" y="31646"/>
                        <a:pt x="153" y="24291"/>
                      </a:cubicBezTo>
                      <a:cubicBezTo>
                        <a:pt x="271" y="23181"/>
                        <a:pt x="390" y="22071"/>
                        <a:pt x="508" y="20961"/>
                      </a:cubicBezTo>
                      <a:cubicBezTo>
                        <a:pt x="1878" y="8092"/>
                        <a:pt x="13391" y="-1235"/>
                        <a:pt x="26222" y="132"/>
                      </a:cubicBezTo>
                      <a:lnTo>
                        <a:pt x="64696" y="4227"/>
                      </a:lnTo>
                      <a:lnTo>
                        <a:pt x="72287" y="8372"/>
                      </a:lnTo>
                      <a:lnTo>
                        <a:pt x="78155" y="7820"/>
                      </a:lnTo>
                      <a:lnTo>
                        <a:pt x="266057" y="27823"/>
                      </a:lnTo>
                      <a:cubicBezTo>
                        <a:pt x="289777" y="30348"/>
                        <a:pt x="306954" y="51681"/>
                        <a:pt x="304420" y="75472"/>
                      </a:cubicBezTo>
                      <a:cubicBezTo>
                        <a:pt x="304202" y="77524"/>
                        <a:pt x="303983" y="79577"/>
                        <a:pt x="303765" y="81629"/>
                      </a:cubicBezTo>
                      <a:cubicBezTo>
                        <a:pt x="301595" y="102022"/>
                        <a:pt x="287370" y="118203"/>
                        <a:pt x="268956" y="123801"/>
                      </a:cubicBezTo>
                      <a:cubicBezTo>
                        <a:pt x="268189" y="124035"/>
                        <a:pt x="265660" y="126446"/>
                        <a:pt x="261809" y="130487"/>
                      </a:cubicBezTo>
                      <a:lnTo>
                        <a:pt x="257753" y="134913"/>
                      </a:lnTo>
                      <a:lnTo>
                        <a:pt x="317450" y="609389"/>
                      </a:lnTo>
                      <a:cubicBezTo>
                        <a:pt x="235958" y="609389"/>
                        <a:pt x="182882" y="612414"/>
                        <a:pt x="101390" y="612414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4536EFC3-D15C-4603-96A1-B79D44069999}"/>
                    </a:ext>
                  </a:extLst>
                </p:cNvPr>
                <p:cNvSpPr/>
                <p:nvPr/>
              </p:nvSpPr>
              <p:spPr>
                <a:xfrm rot="12342275">
                  <a:off x="4248267" y="4546325"/>
                  <a:ext cx="314213" cy="543354"/>
                </a:xfrm>
                <a:custGeom>
                  <a:avLst/>
                  <a:gdLst>
                    <a:gd name="connsiteX0" fmla="*/ 314213 w 314213"/>
                    <a:gd name="connsiteY0" fmla="*/ 516095 h 516095"/>
                    <a:gd name="connsiteX1" fmla="*/ 88929 w 314213"/>
                    <a:gd name="connsiteY1" fmla="*/ 516095 h 516095"/>
                    <a:gd name="connsiteX2" fmla="*/ 133244 w 314213"/>
                    <a:gd name="connsiteY2" fmla="*/ 163877 h 516095"/>
                    <a:gd name="connsiteX3" fmla="*/ 112823 w 314213"/>
                    <a:gd name="connsiteY3" fmla="*/ 113420 h 516095"/>
                    <a:gd name="connsiteX4" fmla="*/ 62922 w 314213"/>
                    <a:gd name="connsiteY4" fmla="*/ 97209 h 516095"/>
                    <a:gd name="connsiteX5" fmla="*/ 59920 w 314213"/>
                    <a:gd name="connsiteY5" fmla="*/ 98678 h 516095"/>
                    <a:gd name="connsiteX6" fmla="*/ 44556 w 314213"/>
                    <a:gd name="connsiteY6" fmla="*/ 99699 h 516095"/>
                    <a:gd name="connsiteX7" fmla="*/ 26019 w 314213"/>
                    <a:gd name="connsiteY7" fmla="*/ 83649 h 516095"/>
                    <a:gd name="connsiteX8" fmla="*/ 25877 w 314213"/>
                    <a:gd name="connsiteY8" fmla="*/ 81499 h 516095"/>
                    <a:gd name="connsiteX9" fmla="*/ 26314 w 314213"/>
                    <a:gd name="connsiteY9" fmla="*/ 80225 h 516095"/>
                    <a:gd name="connsiteX10" fmla="*/ 22869 w 314213"/>
                    <a:gd name="connsiteY10" fmla="*/ 79074 h 516095"/>
                    <a:gd name="connsiteX11" fmla="*/ 16966 w 314213"/>
                    <a:gd name="connsiteY11" fmla="*/ 67247 h 516095"/>
                    <a:gd name="connsiteX12" fmla="*/ 16824 w 314213"/>
                    <a:gd name="connsiteY12" fmla="*/ 65096 h 516095"/>
                    <a:gd name="connsiteX13" fmla="*/ 18325 w 314213"/>
                    <a:gd name="connsiteY13" fmla="*/ 60717 h 516095"/>
                    <a:gd name="connsiteX14" fmla="*/ 16481 w 314213"/>
                    <a:gd name="connsiteY14" fmla="*/ 57023 h 516095"/>
                    <a:gd name="connsiteX15" fmla="*/ 8432 w 314213"/>
                    <a:gd name="connsiteY15" fmla="*/ 54334 h 516095"/>
                    <a:gd name="connsiteX16" fmla="*/ 245 w 314213"/>
                    <a:gd name="connsiteY16" fmla="*/ 37929 h 516095"/>
                    <a:gd name="connsiteX17" fmla="*/ 46 w 314213"/>
                    <a:gd name="connsiteY17" fmla="*/ 34945 h 516095"/>
                    <a:gd name="connsiteX18" fmla="*/ 19770 w 314213"/>
                    <a:gd name="connsiteY18" fmla="*/ 12663 h 516095"/>
                    <a:gd name="connsiteX19" fmla="*/ 54728 w 314213"/>
                    <a:gd name="connsiteY19" fmla="*/ 10340 h 516095"/>
                    <a:gd name="connsiteX20" fmla="*/ 62141 w 314213"/>
                    <a:gd name="connsiteY20" fmla="*/ 12817 h 516095"/>
                    <a:gd name="connsiteX21" fmla="*/ 67290 w 314213"/>
                    <a:gd name="connsiteY21" fmla="*/ 11428 h 516095"/>
                    <a:gd name="connsiteX22" fmla="*/ 238023 w 314213"/>
                    <a:gd name="connsiteY22" fmla="*/ 88 h 516095"/>
                    <a:gd name="connsiteX23" fmla="*/ 279610 w 314213"/>
                    <a:gd name="connsiteY23" fmla="*/ 36094 h 516095"/>
                    <a:gd name="connsiteX24" fmla="*/ 279977 w 314213"/>
                    <a:gd name="connsiteY24" fmla="*/ 41610 h 516095"/>
                    <a:gd name="connsiteX25" fmla="*/ 273998 w 314213"/>
                    <a:gd name="connsiteY25" fmla="*/ 66781 h 516095"/>
                    <a:gd name="connsiteX26" fmla="*/ 259393 w 314213"/>
                    <a:gd name="connsiteY26" fmla="*/ 80383 h 516095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33244 w 314213"/>
                    <a:gd name="connsiteY2" fmla="*/ 163877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  <a:gd name="connsiteX0" fmla="*/ 314213 w 314213"/>
                    <a:gd name="connsiteY0" fmla="*/ 516095 h 543354"/>
                    <a:gd name="connsiteX1" fmla="*/ 131121 w 314213"/>
                    <a:gd name="connsiteY1" fmla="*/ 543354 h 543354"/>
                    <a:gd name="connsiteX2" fmla="*/ 143652 w 314213"/>
                    <a:gd name="connsiteY2" fmla="*/ 180009 h 543354"/>
                    <a:gd name="connsiteX3" fmla="*/ 112823 w 314213"/>
                    <a:gd name="connsiteY3" fmla="*/ 113420 h 543354"/>
                    <a:gd name="connsiteX4" fmla="*/ 62922 w 314213"/>
                    <a:gd name="connsiteY4" fmla="*/ 97209 h 543354"/>
                    <a:gd name="connsiteX5" fmla="*/ 59920 w 314213"/>
                    <a:gd name="connsiteY5" fmla="*/ 98678 h 543354"/>
                    <a:gd name="connsiteX6" fmla="*/ 44556 w 314213"/>
                    <a:gd name="connsiteY6" fmla="*/ 99699 h 543354"/>
                    <a:gd name="connsiteX7" fmla="*/ 26019 w 314213"/>
                    <a:gd name="connsiteY7" fmla="*/ 83649 h 543354"/>
                    <a:gd name="connsiteX8" fmla="*/ 25877 w 314213"/>
                    <a:gd name="connsiteY8" fmla="*/ 81499 h 543354"/>
                    <a:gd name="connsiteX9" fmla="*/ 26314 w 314213"/>
                    <a:gd name="connsiteY9" fmla="*/ 80225 h 543354"/>
                    <a:gd name="connsiteX10" fmla="*/ 22869 w 314213"/>
                    <a:gd name="connsiteY10" fmla="*/ 79074 h 543354"/>
                    <a:gd name="connsiteX11" fmla="*/ 16966 w 314213"/>
                    <a:gd name="connsiteY11" fmla="*/ 67247 h 543354"/>
                    <a:gd name="connsiteX12" fmla="*/ 16824 w 314213"/>
                    <a:gd name="connsiteY12" fmla="*/ 65096 h 543354"/>
                    <a:gd name="connsiteX13" fmla="*/ 18325 w 314213"/>
                    <a:gd name="connsiteY13" fmla="*/ 60717 h 543354"/>
                    <a:gd name="connsiteX14" fmla="*/ 16481 w 314213"/>
                    <a:gd name="connsiteY14" fmla="*/ 57023 h 543354"/>
                    <a:gd name="connsiteX15" fmla="*/ 8432 w 314213"/>
                    <a:gd name="connsiteY15" fmla="*/ 54334 h 543354"/>
                    <a:gd name="connsiteX16" fmla="*/ 245 w 314213"/>
                    <a:gd name="connsiteY16" fmla="*/ 37929 h 543354"/>
                    <a:gd name="connsiteX17" fmla="*/ 46 w 314213"/>
                    <a:gd name="connsiteY17" fmla="*/ 34945 h 543354"/>
                    <a:gd name="connsiteX18" fmla="*/ 19770 w 314213"/>
                    <a:gd name="connsiteY18" fmla="*/ 12663 h 543354"/>
                    <a:gd name="connsiteX19" fmla="*/ 54728 w 314213"/>
                    <a:gd name="connsiteY19" fmla="*/ 10340 h 543354"/>
                    <a:gd name="connsiteX20" fmla="*/ 62141 w 314213"/>
                    <a:gd name="connsiteY20" fmla="*/ 12817 h 543354"/>
                    <a:gd name="connsiteX21" fmla="*/ 67290 w 314213"/>
                    <a:gd name="connsiteY21" fmla="*/ 11428 h 543354"/>
                    <a:gd name="connsiteX22" fmla="*/ 238023 w 314213"/>
                    <a:gd name="connsiteY22" fmla="*/ 88 h 543354"/>
                    <a:gd name="connsiteX23" fmla="*/ 279610 w 314213"/>
                    <a:gd name="connsiteY23" fmla="*/ 36094 h 543354"/>
                    <a:gd name="connsiteX24" fmla="*/ 279977 w 314213"/>
                    <a:gd name="connsiteY24" fmla="*/ 41610 h 543354"/>
                    <a:gd name="connsiteX25" fmla="*/ 273998 w 314213"/>
                    <a:gd name="connsiteY25" fmla="*/ 66781 h 543354"/>
                    <a:gd name="connsiteX26" fmla="*/ 259393 w 314213"/>
                    <a:gd name="connsiteY26" fmla="*/ 80383 h 543354"/>
                    <a:gd name="connsiteX27" fmla="*/ 314213 w 314213"/>
                    <a:gd name="connsiteY27" fmla="*/ 516095 h 54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14213" h="543354">
                      <a:moveTo>
                        <a:pt x="314213" y="516095"/>
                      </a:moveTo>
                      <a:lnTo>
                        <a:pt x="131121" y="543354"/>
                      </a:lnTo>
                      <a:cubicBezTo>
                        <a:pt x="131829" y="416862"/>
                        <a:pt x="142944" y="306501"/>
                        <a:pt x="143652" y="180009"/>
                      </a:cubicBezTo>
                      <a:lnTo>
                        <a:pt x="112823" y="113420"/>
                      </a:lnTo>
                      <a:lnTo>
                        <a:pt x="62922" y="97209"/>
                      </a:lnTo>
                      <a:lnTo>
                        <a:pt x="59920" y="98678"/>
                      </a:lnTo>
                      <a:lnTo>
                        <a:pt x="44556" y="99699"/>
                      </a:lnTo>
                      <a:cubicBezTo>
                        <a:pt x="34949" y="100337"/>
                        <a:pt x="26650" y="93151"/>
                        <a:pt x="26019" y="83649"/>
                      </a:cubicBezTo>
                      <a:cubicBezTo>
                        <a:pt x="25971" y="82933"/>
                        <a:pt x="25924" y="82215"/>
                        <a:pt x="25877" y="81499"/>
                      </a:cubicBezTo>
                      <a:lnTo>
                        <a:pt x="26314" y="80225"/>
                      </a:lnTo>
                      <a:lnTo>
                        <a:pt x="22869" y="79074"/>
                      </a:lnTo>
                      <a:cubicBezTo>
                        <a:pt x="19513" y="76170"/>
                        <a:pt x="17282" y="71998"/>
                        <a:pt x="16966" y="67247"/>
                      </a:cubicBezTo>
                      <a:cubicBezTo>
                        <a:pt x="16918" y="66530"/>
                        <a:pt x="16871" y="65812"/>
                        <a:pt x="16824" y="65096"/>
                      </a:cubicBezTo>
                      <a:lnTo>
                        <a:pt x="18325" y="60717"/>
                      </a:lnTo>
                      <a:lnTo>
                        <a:pt x="16481" y="57023"/>
                      </a:lnTo>
                      <a:lnTo>
                        <a:pt x="8432" y="54334"/>
                      </a:lnTo>
                      <a:cubicBezTo>
                        <a:pt x="3779" y="50306"/>
                        <a:pt x="682" y="44519"/>
                        <a:pt x="245" y="37929"/>
                      </a:cubicBezTo>
                      <a:cubicBezTo>
                        <a:pt x="179" y="36934"/>
                        <a:pt x="112" y="35940"/>
                        <a:pt x="46" y="34945"/>
                      </a:cubicBezTo>
                      <a:cubicBezTo>
                        <a:pt x="-720" y="23414"/>
                        <a:pt x="8111" y="13437"/>
                        <a:pt x="19770" y="12663"/>
                      </a:cubicBezTo>
                      <a:lnTo>
                        <a:pt x="54728" y="10340"/>
                      </a:lnTo>
                      <a:lnTo>
                        <a:pt x="62141" y="12817"/>
                      </a:lnTo>
                      <a:lnTo>
                        <a:pt x="67290" y="11428"/>
                      </a:lnTo>
                      <a:lnTo>
                        <a:pt x="238023" y="88"/>
                      </a:lnTo>
                      <a:cubicBezTo>
                        <a:pt x="259575" y="-1344"/>
                        <a:pt x="278195" y="14776"/>
                        <a:pt x="279610" y="36094"/>
                      </a:cubicBezTo>
                      <a:cubicBezTo>
                        <a:pt x="279732" y="37933"/>
                        <a:pt x="279855" y="39771"/>
                        <a:pt x="279977" y="41610"/>
                      </a:cubicBezTo>
                      <a:cubicBezTo>
                        <a:pt x="280584" y="50747"/>
                        <a:pt x="278340" y="59421"/>
                        <a:pt x="273998" y="66781"/>
                      </a:cubicBezTo>
                      <a:lnTo>
                        <a:pt x="259393" y="80383"/>
                      </a:lnTo>
                      <a:lnTo>
                        <a:pt x="314213" y="51609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1" name="月 690">
                  <a:extLst>
                    <a:ext uri="{FF2B5EF4-FFF2-40B4-BE49-F238E27FC236}">
                      <a16:creationId xmlns:a16="http://schemas.microsoft.com/office/drawing/2014/main" id="{BF9A68CB-A73E-45E7-B818-70E29C009666}"/>
                    </a:ext>
                  </a:extLst>
                </p:cNvPr>
                <p:cNvSpPr/>
                <p:nvPr/>
              </p:nvSpPr>
              <p:spPr>
                <a:xfrm rot="5400000">
                  <a:off x="4373480" y="49980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2" name="月 691">
                  <a:extLst>
                    <a:ext uri="{FF2B5EF4-FFF2-40B4-BE49-F238E27FC236}">
                      <a16:creationId xmlns:a16="http://schemas.microsoft.com/office/drawing/2014/main" id="{79F7FDD3-3A9C-47F5-94B6-A1840686E900}"/>
                    </a:ext>
                  </a:extLst>
                </p:cNvPr>
                <p:cNvSpPr/>
                <p:nvPr/>
              </p:nvSpPr>
              <p:spPr>
                <a:xfrm rot="3689507">
                  <a:off x="4224255" y="5137736"/>
                  <a:ext cx="59876" cy="119752"/>
                </a:xfrm>
                <a:prstGeom prst="moon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3" name="四角形: 上の 2 つの角を丸める 692">
                  <a:extLst>
                    <a:ext uri="{FF2B5EF4-FFF2-40B4-BE49-F238E27FC236}">
                      <a16:creationId xmlns:a16="http://schemas.microsoft.com/office/drawing/2014/main" id="{3F8A1138-21A5-41A3-9A0B-D46BD6052871}"/>
                    </a:ext>
                  </a:extLst>
                </p:cNvPr>
                <p:cNvSpPr/>
                <p:nvPr/>
              </p:nvSpPr>
              <p:spPr>
                <a:xfrm>
                  <a:off x="4015740" y="5210071"/>
                  <a:ext cx="338137" cy="69056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四角形: 上の 2 つの角を丸める 693">
                  <a:extLst>
                    <a:ext uri="{FF2B5EF4-FFF2-40B4-BE49-F238E27FC236}">
                      <a16:creationId xmlns:a16="http://schemas.microsoft.com/office/drawing/2014/main" id="{89925394-A21C-4EDB-AFFC-FBAB192D9EC0}"/>
                    </a:ext>
                  </a:extLst>
                </p:cNvPr>
                <p:cNvSpPr/>
                <p:nvPr/>
              </p:nvSpPr>
              <p:spPr>
                <a:xfrm rot="1800000">
                  <a:off x="4159749" y="5047237"/>
                  <a:ext cx="304390" cy="5468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F27E058C-44CA-41ED-ABD3-793B7D27A781}"/>
                  </a:ext>
                </a:extLst>
              </p:cNvPr>
              <p:cNvSpPr/>
              <p:nvPr/>
            </p:nvSpPr>
            <p:spPr>
              <a:xfrm>
                <a:off x="3759262" y="4102724"/>
                <a:ext cx="904790" cy="677432"/>
              </a:xfrm>
              <a:custGeom>
                <a:avLst/>
                <a:gdLst>
                  <a:gd name="connsiteX0" fmla="*/ 43753 w 904790"/>
                  <a:gd name="connsiteY0" fmla="*/ 121508 h 677432"/>
                  <a:gd name="connsiteX1" fmla="*/ 24703 w 904790"/>
                  <a:gd name="connsiteY1" fmla="*/ 486633 h 677432"/>
                  <a:gd name="connsiteX2" fmla="*/ 43753 w 904790"/>
                  <a:gd name="connsiteY2" fmla="*/ 556483 h 677432"/>
                  <a:gd name="connsiteX3" fmla="*/ 367603 w 904790"/>
                  <a:gd name="connsiteY3" fmla="*/ 677133 h 677432"/>
                  <a:gd name="connsiteX4" fmla="*/ 548578 w 904790"/>
                  <a:gd name="connsiteY4" fmla="*/ 591408 h 677432"/>
                  <a:gd name="connsiteX5" fmla="*/ 735903 w 904790"/>
                  <a:gd name="connsiteY5" fmla="*/ 613633 h 677432"/>
                  <a:gd name="connsiteX6" fmla="*/ 891478 w 904790"/>
                  <a:gd name="connsiteY6" fmla="*/ 550133 h 677432"/>
                  <a:gd name="connsiteX7" fmla="*/ 856553 w 904790"/>
                  <a:gd name="connsiteY7" fmla="*/ 159608 h 677432"/>
                  <a:gd name="connsiteX8" fmla="*/ 539053 w 904790"/>
                  <a:gd name="connsiteY8" fmla="*/ 858 h 677432"/>
                  <a:gd name="connsiteX9" fmla="*/ 43753 w 904790"/>
                  <a:gd name="connsiteY9" fmla="*/ 121508 h 6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04790" h="677432">
                    <a:moveTo>
                      <a:pt x="43753" y="121508"/>
                    </a:moveTo>
                    <a:cubicBezTo>
                      <a:pt x="-41972" y="202471"/>
                      <a:pt x="24703" y="414137"/>
                      <a:pt x="24703" y="486633"/>
                    </a:cubicBezTo>
                    <a:cubicBezTo>
                      <a:pt x="24703" y="559129"/>
                      <a:pt x="-13397" y="524733"/>
                      <a:pt x="43753" y="556483"/>
                    </a:cubicBezTo>
                    <a:cubicBezTo>
                      <a:pt x="100903" y="588233"/>
                      <a:pt x="283466" y="671312"/>
                      <a:pt x="367603" y="677133"/>
                    </a:cubicBezTo>
                    <a:cubicBezTo>
                      <a:pt x="451740" y="682954"/>
                      <a:pt x="487195" y="601991"/>
                      <a:pt x="548578" y="591408"/>
                    </a:cubicBezTo>
                    <a:cubicBezTo>
                      <a:pt x="609961" y="580825"/>
                      <a:pt x="678753" y="620512"/>
                      <a:pt x="735903" y="613633"/>
                    </a:cubicBezTo>
                    <a:cubicBezTo>
                      <a:pt x="793053" y="606754"/>
                      <a:pt x="871370" y="625804"/>
                      <a:pt x="891478" y="550133"/>
                    </a:cubicBezTo>
                    <a:cubicBezTo>
                      <a:pt x="911586" y="474462"/>
                      <a:pt x="915291" y="251154"/>
                      <a:pt x="856553" y="159608"/>
                    </a:cubicBezTo>
                    <a:cubicBezTo>
                      <a:pt x="797816" y="68062"/>
                      <a:pt x="673461" y="8796"/>
                      <a:pt x="539053" y="858"/>
                    </a:cubicBezTo>
                    <a:cubicBezTo>
                      <a:pt x="404645" y="-7080"/>
                      <a:pt x="129478" y="40545"/>
                      <a:pt x="43753" y="121508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台形 656">
                <a:extLst>
                  <a:ext uri="{FF2B5EF4-FFF2-40B4-BE49-F238E27FC236}">
                    <a16:creationId xmlns:a16="http://schemas.microsoft.com/office/drawing/2014/main" id="{6ED70704-4291-41C6-AA86-8B987EB9551D}"/>
                  </a:ext>
                </a:extLst>
              </p:cNvPr>
              <p:cNvSpPr/>
              <p:nvPr/>
            </p:nvSpPr>
            <p:spPr>
              <a:xfrm rot="21287588">
                <a:off x="4057852" y="2386565"/>
                <a:ext cx="175491" cy="176844"/>
              </a:xfrm>
              <a:prstGeom prst="trapezoid">
                <a:avLst>
                  <a:gd name="adj" fmla="val 1705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8" name="四角形: 上の 2 つの角を丸める 92">
                <a:extLst>
                  <a:ext uri="{FF2B5EF4-FFF2-40B4-BE49-F238E27FC236}">
                    <a16:creationId xmlns:a16="http://schemas.microsoft.com/office/drawing/2014/main" id="{2B60EAAD-48DD-48D7-9B12-7402D39C2FB4}"/>
                  </a:ext>
                </a:extLst>
              </p:cNvPr>
              <p:cNvSpPr/>
              <p:nvPr/>
            </p:nvSpPr>
            <p:spPr>
              <a:xfrm rot="11056607">
                <a:off x="4532482" y="2729149"/>
                <a:ext cx="165715" cy="319654"/>
              </a:xfrm>
              <a:custGeom>
                <a:avLst/>
                <a:gdLst>
                  <a:gd name="connsiteX0" fmla="*/ 92696 w 185392"/>
                  <a:gd name="connsiteY0" fmla="*/ 0 h 313605"/>
                  <a:gd name="connsiteX1" fmla="*/ 92696 w 185392"/>
                  <a:gd name="connsiteY1" fmla="*/ 0 h 313605"/>
                  <a:gd name="connsiteX2" fmla="*/ 185392 w 185392"/>
                  <a:gd name="connsiteY2" fmla="*/ 92696 h 313605"/>
                  <a:gd name="connsiteX3" fmla="*/ 185392 w 185392"/>
                  <a:gd name="connsiteY3" fmla="*/ 313605 h 313605"/>
                  <a:gd name="connsiteX4" fmla="*/ 185392 w 185392"/>
                  <a:gd name="connsiteY4" fmla="*/ 313605 h 313605"/>
                  <a:gd name="connsiteX5" fmla="*/ 0 w 185392"/>
                  <a:gd name="connsiteY5" fmla="*/ 313605 h 313605"/>
                  <a:gd name="connsiteX6" fmla="*/ 0 w 185392"/>
                  <a:gd name="connsiteY6" fmla="*/ 313605 h 313605"/>
                  <a:gd name="connsiteX7" fmla="*/ 0 w 185392"/>
                  <a:gd name="connsiteY7" fmla="*/ 92696 h 313605"/>
                  <a:gd name="connsiteX8" fmla="*/ 92696 w 185392"/>
                  <a:gd name="connsiteY8" fmla="*/ 0 h 313605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85392 w 185392"/>
                  <a:gd name="connsiteY3" fmla="*/ 313605 h 434013"/>
                  <a:gd name="connsiteX4" fmla="*/ 154976 w 185392"/>
                  <a:gd name="connsiteY4" fmla="*/ 434013 h 434013"/>
                  <a:gd name="connsiteX5" fmla="*/ 0 w 185392"/>
                  <a:gd name="connsiteY5" fmla="*/ 313605 h 434013"/>
                  <a:gd name="connsiteX6" fmla="*/ 0 w 185392"/>
                  <a:gd name="connsiteY6" fmla="*/ 313605 h 434013"/>
                  <a:gd name="connsiteX7" fmla="*/ 0 w 185392"/>
                  <a:gd name="connsiteY7" fmla="*/ 92696 h 434013"/>
                  <a:gd name="connsiteX8" fmla="*/ 92696 w 185392"/>
                  <a:gd name="connsiteY8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0 w 185392"/>
                  <a:gd name="connsiteY5" fmla="*/ 313605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0 w 185392"/>
                  <a:gd name="connsiteY4" fmla="*/ 313605 h 434013"/>
                  <a:gd name="connsiteX5" fmla="*/ 56190 w 185392"/>
                  <a:gd name="connsiteY5" fmla="*/ 430461 h 434013"/>
                  <a:gd name="connsiteX6" fmla="*/ 0 w 185392"/>
                  <a:gd name="connsiteY6" fmla="*/ 92696 h 434013"/>
                  <a:gd name="connsiteX7" fmla="*/ 92696 w 185392"/>
                  <a:gd name="connsiteY7" fmla="*/ 0 h 434013"/>
                  <a:gd name="connsiteX0" fmla="*/ 92696 w 185392"/>
                  <a:gd name="connsiteY0" fmla="*/ 0 h 434013"/>
                  <a:gd name="connsiteX1" fmla="*/ 92696 w 185392"/>
                  <a:gd name="connsiteY1" fmla="*/ 0 h 434013"/>
                  <a:gd name="connsiteX2" fmla="*/ 185392 w 185392"/>
                  <a:gd name="connsiteY2" fmla="*/ 92696 h 434013"/>
                  <a:gd name="connsiteX3" fmla="*/ 154976 w 185392"/>
                  <a:gd name="connsiteY3" fmla="*/ 434013 h 434013"/>
                  <a:gd name="connsiteX4" fmla="*/ 56190 w 185392"/>
                  <a:gd name="connsiteY4" fmla="*/ 430461 h 434013"/>
                  <a:gd name="connsiteX5" fmla="*/ 0 w 185392"/>
                  <a:gd name="connsiteY5" fmla="*/ 92696 h 434013"/>
                  <a:gd name="connsiteX6" fmla="*/ 92696 w 185392"/>
                  <a:gd name="connsiteY6" fmla="*/ 0 h 434013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35567"/>
                  <a:gd name="connsiteX1" fmla="*/ 92696 w 185392"/>
                  <a:gd name="connsiteY1" fmla="*/ 0 h 435567"/>
                  <a:gd name="connsiteX2" fmla="*/ 185392 w 185392"/>
                  <a:gd name="connsiteY2" fmla="*/ 92696 h 435567"/>
                  <a:gd name="connsiteX3" fmla="*/ 174551 w 185392"/>
                  <a:gd name="connsiteY3" fmla="*/ 435567 h 435567"/>
                  <a:gd name="connsiteX4" fmla="*/ 56190 w 185392"/>
                  <a:gd name="connsiteY4" fmla="*/ 430461 h 435567"/>
                  <a:gd name="connsiteX5" fmla="*/ 0 w 185392"/>
                  <a:gd name="connsiteY5" fmla="*/ 92696 h 435567"/>
                  <a:gd name="connsiteX6" fmla="*/ 92696 w 185392"/>
                  <a:gd name="connsiteY6" fmla="*/ 0 h 435567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48518"/>
                  <a:gd name="connsiteX1" fmla="*/ 92696 w 185392"/>
                  <a:gd name="connsiteY1" fmla="*/ 0 h 448518"/>
                  <a:gd name="connsiteX2" fmla="*/ 185392 w 185392"/>
                  <a:gd name="connsiteY2" fmla="*/ 92696 h 448518"/>
                  <a:gd name="connsiteX3" fmla="*/ 174551 w 185392"/>
                  <a:gd name="connsiteY3" fmla="*/ 435567 h 448518"/>
                  <a:gd name="connsiteX4" fmla="*/ 50121 w 185392"/>
                  <a:gd name="connsiteY4" fmla="*/ 448518 h 448518"/>
                  <a:gd name="connsiteX5" fmla="*/ 0 w 185392"/>
                  <a:gd name="connsiteY5" fmla="*/ 92696 h 448518"/>
                  <a:gd name="connsiteX6" fmla="*/ 92696 w 185392"/>
                  <a:gd name="connsiteY6" fmla="*/ 0 h 448518"/>
                  <a:gd name="connsiteX0" fmla="*/ 92696 w 185392"/>
                  <a:gd name="connsiteY0" fmla="*/ 0 h 454833"/>
                  <a:gd name="connsiteX1" fmla="*/ 92696 w 185392"/>
                  <a:gd name="connsiteY1" fmla="*/ 0 h 454833"/>
                  <a:gd name="connsiteX2" fmla="*/ 185392 w 185392"/>
                  <a:gd name="connsiteY2" fmla="*/ 92696 h 454833"/>
                  <a:gd name="connsiteX3" fmla="*/ 174551 w 185392"/>
                  <a:gd name="connsiteY3" fmla="*/ 435567 h 454833"/>
                  <a:gd name="connsiteX4" fmla="*/ 50121 w 185392"/>
                  <a:gd name="connsiteY4" fmla="*/ 448518 h 454833"/>
                  <a:gd name="connsiteX5" fmla="*/ 0 w 185392"/>
                  <a:gd name="connsiteY5" fmla="*/ 92696 h 454833"/>
                  <a:gd name="connsiteX6" fmla="*/ 92696 w 185392"/>
                  <a:gd name="connsiteY6" fmla="*/ 0 h 454833"/>
                  <a:gd name="connsiteX0" fmla="*/ 92696 w 185392"/>
                  <a:gd name="connsiteY0" fmla="*/ 0 h 450271"/>
                  <a:gd name="connsiteX1" fmla="*/ 92696 w 185392"/>
                  <a:gd name="connsiteY1" fmla="*/ 0 h 450271"/>
                  <a:gd name="connsiteX2" fmla="*/ 185392 w 185392"/>
                  <a:gd name="connsiteY2" fmla="*/ 92696 h 450271"/>
                  <a:gd name="connsiteX3" fmla="*/ 174551 w 185392"/>
                  <a:gd name="connsiteY3" fmla="*/ 435567 h 450271"/>
                  <a:gd name="connsiteX4" fmla="*/ 50121 w 185392"/>
                  <a:gd name="connsiteY4" fmla="*/ 448518 h 450271"/>
                  <a:gd name="connsiteX5" fmla="*/ 0 w 185392"/>
                  <a:gd name="connsiteY5" fmla="*/ 92696 h 450271"/>
                  <a:gd name="connsiteX6" fmla="*/ 92696 w 185392"/>
                  <a:gd name="connsiteY6" fmla="*/ 0 h 450271"/>
                  <a:gd name="connsiteX0" fmla="*/ 92696 w 185392"/>
                  <a:gd name="connsiteY0" fmla="*/ 0 h 453419"/>
                  <a:gd name="connsiteX1" fmla="*/ 92696 w 185392"/>
                  <a:gd name="connsiteY1" fmla="*/ 0 h 453419"/>
                  <a:gd name="connsiteX2" fmla="*/ 185392 w 185392"/>
                  <a:gd name="connsiteY2" fmla="*/ 92696 h 453419"/>
                  <a:gd name="connsiteX3" fmla="*/ 174551 w 185392"/>
                  <a:gd name="connsiteY3" fmla="*/ 435567 h 453419"/>
                  <a:gd name="connsiteX4" fmla="*/ 50121 w 185392"/>
                  <a:gd name="connsiteY4" fmla="*/ 448518 h 453419"/>
                  <a:gd name="connsiteX5" fmla="*/ 0 w 185392"/>
                  <a:gd name="connsiteY5" fmla="*/ 92696 h 453419"/>
                  <a:gd name="connsiteX6" fmla="*/ 92696 w 185392"/>
                  <a:gd name="connsiteY6" fmla="*/ 0 h 453419"/>
                  <a:gd name="connsiteX0" fmla="*/ 92696 w 185392"/>
                  <a:gd name="connsiteY0" fmla="*/ 0 h 456370"/>
                  <a:gd name="connsiteX1" fmla="*/ 92696 w 185392"/>
                  <a:gd name="connsiteY1" fmla="*/ 0 h 456370"/>
                  <a:gd name="connsiteX2" fmla="*/ 185392 w 185392"/>
                  <a:gd name="connsiteY2" fmla="*/ 92696 h 456370"/>
                  <a:gd name="connsiteX3" fmla="*/ 174551 w 185392"/>
                  <a:gd name="connsiteY3" fmla="*/ 435567 h 456370"/>
                  <a:gd name="connsiteX4" fmla="*/ 50121 w 185392"/>
                  <a:gd name="connsiteY4" fmla="*/ 448518 h 456370"/>
                  <a:gd name="connsiteX5" fmla="*/ 0 w 185392"/>
                  <a:gd name="connsiteY5" fmla="*/ 92696 h 456370"/>
                  <a:gd name="connsiteX6" fmla="*/ 92696 w 185392"/>
                  <a:gd name="connsiteY6" fmla="*/ 0 h 456370"/>
                  <a:gd name="connsiteX0" fmla="*/ 92696 w 185392"/>
                  <a:gd name="connsiteY0" fmla="*/ 0 h 525533"/>
                  <a:gd name="connsiteX1" fmla="*/ 92696 w 185392"/>
                  <a:gd name="connsiteY1" fmla="*/ 0 h 525533"/>
                  <a:gd name="connsiteX2" fmla="*/ 185392 w 185392"/>
                  <a:gd name="connsiteY2" fmla="*/ 92696 h 525533"/>
                  <a:gd name="connsiteX3" fmla="*/ 174551 w 185392"/>
                  <a:gd name="connsiteY3" fmla="*/ 435567 h 525533"/>
                  <a:gd name="connsiteX4" fmla="*/ 73482 w 185392"/>
                  <a:gd name="connsiteY4" fmla="*/ 523956 h 525533"/>
                  <a:gd name="connsiteX5" fmla="*/ 0 w 185392"/>
                  <a:gd name="connsiteY5" fmla="*/ 92696 h 525533"/>
                  <a:gd name="connsiteX6" fmla="*/ 92696 w 185392"/>
                  <a:gd name="connsiteY6" fmla="*/ 0 h 525533"/>
                  <a:gd name="connsiteX0" fmla="*/ 48167 w 140863"/>
                  <a:gd name="connsiteY0" fmla="*/ 0 h 525533"/>
                  <a:gd name="connsiteX1" fmla="*/ 48167 w 140863"/>
                  <a:gd name="connsiteY1" fmla="*/ 0 h 525533"/>
                  <a:gd name="connsiteX2" fmla="*/ 140863 w 140863"/>
                  <a:gd name="connsiteY2" fmla="*/ 92696 h 525533"/>
                  <a:gd name="connsiteX3" fmla="*/ 130022 w 140863"/>
                  <a:gd name="connsiteY3" fmla="*/ 435567 h 525533"/>
                  <a:gd name="connsiteX4" fmla="*/ 28953 w 140863"/>
                  <a:gd name="connsiteY4" fmla="*/ 523956 h 525533"/>
                  <a:gd name="connsiteX5" fmla="*/ 35 w 140863"/>
                  <a:gd name="connsiteY5" fmla="*/ 126891 h 525533"/>
                  <a:gd name="connsiteX6" fmla="*/ 48167 w 140863"/>
                  <a:gd name="connsiteY6" fmla="*/ 0 h 525533"/>
                  <a:gd name="connsiteX0" fmla="*/ 48167 w 140863"/>
                  <a:gd name="connsiteY0" fmla="*/ 0 h 527114"/>
                  <a:gd name="connsiteX1" fmla="*/ 48167 w 140863"/>
                  <a:gd name="connsiteY1" fmla="*/ 0 h 527114"/>
                  <a:gd name="connsiteX2" fmla="*/ 140863 w 140863"/>
                  <a:gd name="connsiteY2" fmla="*/ 92696 h 527114"/>
                  <a:gd name="connsiteX3" fmla="*/ 129678 w 140863"/>
                  <a:gd name="connsiteY3" fmla="*/ 481160 h 527114"/>
                  <a:gd name="connsiteX4" fmla="*/ 28953 w 140863"/>
                  <a:gd name="connsiteY4" fmla="*/ 523956 h 527114"/>
                  <a:gd name="connsiteX5" fmla="*/ 35 w 140863"/>
                  <a:gd name="connsiteY5" fmla="*/ 126891 h 527114"/>
                  <a:gd name="connsiteX6" fmla="*/ 48167 w 140863"/>
                  <a:gd name="connsiteY6" fmla="*/ 0 h 527114"/>
                  <a:gd name="connsiteX0" fmla="*/ 48167 w 146006"/>
                  <a:gd name="connsiteY0" fmla="*/ 0 h 527114"/>
                  <a:gd name="connsiteX1" fmla="*/ 48167 w 146006"/>
                  <a:gd name="connsiteY1" fmla="*/ 0 h 527114"/>
                  <a:gd name="connsiteX2" fmla="*/ 140863 w 146006"/>
                  <a:gd name="connsiteY2" fmla="*/ 92696 h 527114"/>
                  <a:gd name="connsiteX3" fmla="*/ 129678 w 146006"/>
                  <a:gd name="connsiteY3" fmla="*/ 481160 h 527114"/>
                  <a:gd name="connsiteX4" fmla="*/ 28953 w 146006"/>
                  <a:gd name="connsiteY4" fmla="*/ 523956 h 527114"/>
                  <a:gd name="connsiteX5" fmla="*/ 35 w 146006"/>
                  <a:gd name="connsiteY5" fmla="*/ 126891 h 527114"/>
                  <a:gd name="connsiteX6" fmla="*/ 48167 w 146006"/>
                  <a:gd name="connsiteY6" fmla="*/ 0 h 527114"/>
                  <a:gd name="connsiteX0" fmla="*/ 54954 w 145971"/>
                  <a:gd name="connsiteY0" fmla="*/ 0 h 575508"/>
                  <a:gd name="connsiteX1" fmla="*/ 48132 w 145971"/>
                  <a:gd name="connsiteY1" fmla="*/ 48394 h 575508"/>
                  <a:gd name="connsiteX2" fmla="*/ 140828 w 145971"/>
                  <a:gd name="connsiteY2" fmla="*/ 141090 h 575508"/>
                  <a:gd name="connsiteX3" fmla="*/ 129643 w 145971"/>
                  <a:gd name="connsiteY3" fmla="*/ 529554 h 575508"/>
                  <a:gd name="connsiteX4" fmla="*/ 28918 w 145971"/>
                  <a:gd name="connsiteY4" fmla="*/ 572350 h 575508"/>
                  <a:gd name="connsiteX5" fmla="*/ 0 w 145971"/>
                  <a:gd name="connsiteY5" fmla="*/ 175285 h 575508"/>
                  <a:gd name="connsiteX6" fmla="*/ 54954 w 145971"/>
                  <a:gd name="connsiteY6" fmla="*/ 0 h 575508"/>
                  <a:gd name="connsiteX0" fmla="*/ 0 w 145971"/>
                  <a:gd name="connsiteY0" fmla="*/ 126891 h 527114"/>
                  <a:gd name="connsiteX1" fmla="*/ 48132 w 145971"/>
                  <a:gd name="connsiteY1" fmla="*/ 0 h 527114"/>
                  <a:gd name="connsiteX2" fmla="*/ 140828 w 145971"/>
                  <a:gd name="connsiteY2" fmla="*/ 92696 h 527114"/>
                  <a:gd name="connsiteX3" fmla="*/ 129643 w 145971"/>
                  <a:gd name="connsiteY3" fmla="*/ 481160 h 527114"/>
                  <a:gd name="connsiteX4" fmla="*/ 28918 w 145971"/>
                  <a:gd name="connsiteY4" fmla="*/ 523956 h 527114"/>
                  <a:gd name="connsiteX5" fmla="*/ 0 w 145971"/>
                  <a:gd name="connsiteY5" fmla="*/ 126891 h 527114"/>
                  <a:gd name="connsiteX0" fmla="*/ 0 w 145971"/>
                  <a:gd name="connsiteY0" fmla="*/ 153455 h 553678"/>
                  <a:gd name="connsiteX1" fmla="*/ 60107 w 145971"/>
                  <a:gd name="connsiteY1" fmla="*/ 0 h 553678"/>
                  <a:gd name="connsiteX2" fmla="*/ 140828 w 145971"/>
                  <a:gd name="connsiteY2" fmla="*/ 119260 h 553678"/>
                  <a:gd name="connsiteX3" fmla="*/ 129643 w 145971"/>
                  <a:gd name="connsiteY3" fmla="*/ 507724 h 553678"/>
                  <a:gd name="connsiteX4" fmla="*/ 28918 w 145971"/>
                  <a:gd name="connsiteY4" fmla="*/ 550520 h 553678"/>
                  <a:gd name="connsiteX5" fmla="*/ 0 w 145971"/>
                  <a:gd name="connsiteY5" fmla="*/ 153455 h 553678"/>
                  <a:gd name="connsiteX0" fmla="*/ 0 w 145971"/>
                  <a:gd name="connsiteY0" fmla="*/ 153935 h 554158"/>
                  <a:gd name="connsiteX1" fmla="*/ 60107 w 145971"/>
                  <a:gd name="connsiteY1" fmla="*/ 480 h 554158"/>
                  <a:gd name="connsiteX2" fmla="*/ 140828 w 145971"/>
                  <a:gd name="connsiteY2" fmla="*/ 119740 h 554158"/>
                  <a:gd name="connsiteX3" fmla="*/ 129643 w 145971"/>
                  <a:gd name="connsiteY3" fmla="*/ 508204 h 554158"/>
                  <a:gd name="connsiteX4" fmla="*/ 28918 w 145971"/>
                  <a:gd name="connsiteY4" fmla="*/ 551000 h 554158"/>
                  <a:gd name="connsiteX5" fmla="*/ 0 w 145971"/>
                  <a:gd name="connsiteY5" fmla="*/ 153935 h 55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971" h="554158">
                    <a:moveTo>
                      <a:pt x="0" y="153935"/>
                    </a:moveTo>
                    <a:cubicBezTo>
                      <a:pt x="3202" y="66609"/>
                      <a:pt x="23899" y="7676"/>
                      <a:pt x="60107" y="480"/>
                    </a:cubicBezTo>
                    <a:cubicBezTo>
                      <a:pt x="96315" y="-6716"/>
                      <a:pt x="140828" y="68545"/>
                      <a:pt x="140828" y="119740"/>
                    </a:cubicBezTo>
                    <a:cubicBezTo>
                      <a:pt x="137214" y="234030"/>
                      <a:pt x="160717" y="307404"/>
                      <a:pt x="129643" y="508204"/>
                    </a:cubicBezTo>
                    <a:cubicBezTo>
                      <a:pt x="112218" y="530653"/>
                      <a:pt x="56797" y="564720"/>
                      <a:pt x="28918" y="551000"/>
                    </a:cubicBezTo>
                    <a:cubicBezTo>
                      <a:pt x="16004" y="421108"/>
                      <a:pt x="16707" y="272542"/>
                      <a:pt x="0" y="15393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B7C92235-070D-4C2F-857B-F5E9C2C3142B}"/>
                  </a:ext>
                </a:extLst>
              </p:cNvPr>
              <p:cNvSpPr/>
              <p:nvPr/>
            </p:nvSpPr>
            <p:spPr>
              <a:xfrm>
                <a:off x="4223195" y="2511930"/>
                <a:ext cx="529329" cy="706389"/>
              </a:xfrm>
              <a:custGeom>
                <a:avLst/>
                <a:gdLst>
                  <a:gd name="connsiteX0" fmla="*/ 10668 w 529329"/>
                  <a:gd name="connsiteY0" fmla="*/ 31245 h 706389"/>
                  <a:gd name="connsiteX1" fmla="*/ 296418 w 529329"/>
                  <a:gd name="connsiteY1" fmla="*/ 64583 h 706389"/>
                  <a:gd name="connsiteX2" fmla="*/ 358330 w 529329"/>
                  <a:gd name="connsiteY2" fmla="*/ 326520 h 706389"/>
                  <a:gd name="connsiteX3" fmla="*/ 525018 w 529329"/>
                  <a:gd name="connsiteY3" fmla="*/ 583695 h 706389"/>
                  <a:gd name="connsiteX4" fmla="*/ 163068 w 529329"/>
                  <a:gd name="connsiteY4" fmla="*/ 702758 h 706389"/>
                  <a:gd name="connsiteX5" fmla="*/ 67818 w 529329"/>
                  <a:gd name="connsiteY5" fmla="*/ 455108 h 706389"/>
                  <a:gd name="connsiteX6" fmla="*/ 10668 w 529329"/>
                  <a:gd name="connsiteY6" fmla="*/ 31245 h 70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29" h="706389">
                    <a:moveTo>
                      <a:pt x="10668" y="31245"/>
                    </a:moveTo>
                    <a:cubicBezTo>
                      <a:pt x="48768" y="-33842"/>
                      <a:pt x="238474" y="15370"/>
                      <a:pt x="296418" y="64583"/>
                    </a:cubicBezTo>
                    <a:cubicBezTo>
                      <a:pt x="354362" y="113796"/>
                      <a:pt x="320230" y="240001"/>
                      <a:pt x="358330" y="326520"/>
                    </a:cubicBezTo>
                    <a:cubicBezTo>
                      <a:pt x="396430" y="413039"/>
                      <a:pt x="557562" y="520989"/>
                      <a:pt x="525018" y="583695"/>
                    </a:cubicBezTo>
                    <a:cubicBezTo>
                      <a:pt x="492474" y="646401"/>
                      <a:pt x="239268" y="724189"/>
                      <a:pt x="163068" y="702758"/>
                    </a:cubicBezTo>
                    <a:cubicBezTo>
                      <a:pt x="86868" y="681327"/>
                      <a:pt x="88455" y="570202"/>
                      <a:pt x="67818" y="455108"/>
                    </a:cubicBezTo>
                    <a:cubicBezTo>
                      <a:pt x="47181" y="340014"/>
                      <a:pt x="-27432" y="96332"/>
                      <a:pt x="10668" y="31245"/>
                    </a:cubicBezTo>
                    <a:close/>
                  </a:path>
                </a:pathLst>
              </a:custGeom>
              <a:pattFill prst="plaid">
                <a:fgClr>
                  <a:srgbClr val="5B9BD5">
                    <a:lumMod val="50000"/>
                  </a:srgbClr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0F4F27F6-CFBF-4606-98BE-70DC27800699}"/>
                  </a:ext>
                </a:extLst>
              </p:cNvPr>
              <p:cNvGrpSpPr/>
              <p:nvPr/>
            </p:nvGrpSpPr>
            <p:grpSpPr>
              <a:xfrm>
                <a:off x="4065453" y="1219200"/>
                <a:ext cx="1941770" cy="1840638"/>
                <a:chOff x="6411215" y="1222383"/>
                <a:chExt cx="2087747" cy="1979013"/>
              </a:xfrm>
            </p:grpSpPr>
            <p:grpSp>
              <p:nvGrpSpPr>
                <p:cNvPr id="681" name="グループ化 680">
                  <a:extLst>
                    <a:ext uri="{FF2B5EF4-FFF2-40B4-BE49-F238E27FC236}">
                      <a16:creationId xmlns:a16="http://schemas.microsoft.com/office/drawing/2014/main" id="{A31DDA24-3FC3-49A5-82F0-0D02DFEF5982}"/>
                    </a:ext>
                  </a:extLst>
                </p:cNvPr>
                <p:cNvGrpSpPr/>
                <p:nvPr/>
              </p:nvGrpSpPr>
              <p:grpSpPr>
                <a:xfrm rot="1800000">
                  <a:off x="6411215" y="1222383"/>
                  <a:ext cx="2087747" cy="1693320"/>
                  <a:chOff x="6699528" y="1745158"/>
                  <a:chExt cx="2353848" cy="2353846"/>
                </a:xfrm>
              </p:grpSpPr>
              <p:sp>
                <p:nvSpPr>
                  <p:cNvPr id="684" name="楕円 683">
                    <a:extLst>
                      <a:ext uri="{FF2B5EF4-FFF2-40B4-BE49-F238E27FC236}">
                        <a16:creationId xmlns:a16="http://schemas.microsoft.com/office/drawing/2014/main" id="{1B3FC347-E94A-4AB9-A8E1-44F873D59FDB}"/>
                      </a:ext>
                    </a:extLst>
                  </p:cNvPr>
                  <p:cNvSpPr/>
                  <p:nvPr/>
                </p:nvSpPr>
                <p:spPr>
                  <a:xfrm>
                    <a:off x="6699528" y="1745158"/>
                    <a:ext cx="2353848" cy="2353846"/>
                  </a:xfrm>
                  <a:prstGeom prst="ellips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5" name="星: 12 pt 684">
                    <a:extLst>
                      <a:ext uri="{FF2B5EF4-FFF2-40B4-BE49-F238E27FC236}">
                        <a16:creationId xmlns:a16="http://schemas.microsoft.com/office/drawing/2014/main" id="{E7A06EBE-8B08-49D9-97D1-5A5724C10219}"/>
                      </a:ext>
                    </a:extLst>
                  </p:cNvPr>
                  <p:cNvSpPr/>
                  <p:nvPr/>
                </p:nvSpPr>
                <p:spPr>
                  <a:xfrm>
                    <a:off x="6709778" y="1786125"/>
                    <a:ext cx="2299016" cy="2299016"/>
                  </a:xfrm>
                  <a:prstGeom prst="star12">
                    <a:avLst>
                      <a:gd name="adj" fmla="val 41346"/>
                    </a:avLst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6" name="楕円 685">
                    <a:extLst>
                      <a:ext uri="{FF2B5EF4-FFF2-40B4-BE49-F238E27FC236}">
                        <a16:creationId xmlns:a16="http://schemas.microsoft.com/office/drawing/2014/main" id="{71196853-A0A1-4964-AE29-EBAD7EA56EDF}"/>
                      </a:ext>
                    </a:extLst>
                  </p:cNvPr>
                  <p:cNvSpPr/>
                  <p:nvPr/>
                </p:nvSpPr>
                <p:spPr>
                  <a:xfrm>
                    <a:off x="6840549" y="1955090"/>
                    <a:ext cx="2046436" cy="20464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7" name="楕円 686">
                    <a:extLst>
                      <a:ext uri="{FF2B5EF4-FFF2-40B4-BE49-F238E27FC236}">
                        <a16:creationId xmlns:a16="http://schemas.microsoft.com/office/drawing/2014/main" id="{35EA0E45-A3CE-4A2A-980F-AAAFEF8821B0}"/>
                      </a:ext>
                    </a:extLst>
                  </p:cNvPr>
                  <p:cNvSpPr/>
                  <p:nvPr/>
                </p:nvSpPr>
                <p:spPr>
                  <a:xfrm>
                    <a:off x="7293379" y="2407920"/>
                    <a:ext cx="1140776" cy="1140776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8" name="星: 24 pt 687">
                    <a:extLst>
                      <a:ext uri="{FF2B5EF4-FFF2-40B4-BE49-F238E27FC236}">
                        <a16:creationId xmlns:a16="http://schemas.microsoft.com/office/drawing/2014/main" id="{15431BB2-20AA-4CE3-872D-54B74928883D}"/>
                      </a:ext>
                    </a:extLst>
                  </p:cNvPr>
                  <p:cNvSpPr/>
                  <p:nvPr/>
                </p:nvSpPr>
                <p:spPr>
                  <a:xfrm>
                    <a:off x="6949294" y="2064872"/>
                    <a:ext cx="1828946" cy="1828946"/>
                  </a:xfrm>
                  <a:prstGeom prst="star24">
                    <a:avLst>
                      <a:gd name="adj" fmla="val 42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82" name="楕円 73">
                  <a:extLst>
                    <a:ext uri="{FF2B5EF4-FFF2-40B4-BE49-F238E27FC236}">
                      <a16:creationId xmlns:a16="http://schemas.microsoft.com/office/drawing/2014/main" id="{162261D8-4EC9-454B-B84A-5B5C1844BBDB}"/>
                    </a:ext>
                  </a:extLst>
                </p:cNvPr>
                <p:cNvSpPr/>
                <p:nvPr/>
              </p:nvSpPr>
              <p:spPr>
                <a:xfrm rot="2700000">
                  <a:off x="7311958" y="2049737"/>
                  <a:ext cx="172554" cy="159962"/>
                </a:xfrm>
                <a:custGeom>
                  <a:avLst/>
                  <a:gdLst>
                    <a:gd name="connsiteX0" fmla="*/ 0 w 400993"/>
                    <a:gd name="connsiteY0" fmla="*/ 200497 h 400993"/>
                    <a:gd name="connsiteX1" fmla="*/ 200497 w 400993"/>
                    <a:gd name="connsiteY1" fmla="*/ 0 h 400993"/>
                    <a:gd name="connsiteX2" fmla="*/ 400994 w 400993"/>
                    <a:gd name="connsiteY2" fmla="*/ 200497 h 400993"/>
                    <a:gd name="connsiteX3" fmla="*/ 200497 w 400993"/>
                    <a:gd name="connsiteY3" fmla="*/ 400994 h 400993"/>
                    <a:gd name="connsiteX4" fmla="*/ 0 w 400993"/>
                    <a:gd name="connsiteY4" fmla="*/ 200497 h 400993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400994"/>
                    <a:gd name="connsiteX1" fmla="*/ 200497 w 400994"/>
                    <a:gd name="connsiteY1" fmla="*/ 0 h 400994"/>
                    <a:gd name="connsiteX2" fmla="*/ 400994 w 400994"/>
                    <a:gd name="connsiteY2" fmla="*/ 200497 h 400994"/>
                    <a:gd name="connsiteX3" fmla="*/ 200497 w 400994"/>
                    <a:gd name="connsiteY3" fmla="*/ 400994 h 400994"/>
                    <a:gd name="connsiteX4" fmla="*/ 0 w 400994"/>
                    <a:gd name="connsiteY4" fmla="*/ 200497 h 400994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215737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00497 h 554640"/>
                    <a:gd name="connsiteX1" fmla="*/ 200497 w 400994"/>
                    <a:gd name="connsiteY1" fmla="*/ 0 h 554640"/>
                    <a:gd name="connsiteX2" fmla="*/ 400994 w 400994"/>
                    <a:gd name="connsiteY2" fmla="*/ 200497 h 554640"/>
                    <a:gd name="connsiteX3" fmla="*/ 183414 w 400994"/>
                    <a:gd name="connsiteY3" fmla="*/ 554640 h 554640"/>
                    <a:gd name="connsiteX4" fmla="*/ 0 w 400994"/>
                    <a:gd name="connsiteY4" fmla="*/ 200497 h 554640"/>
                    <a:gd name="connsiteX0" fmla="*/ 0 w 400994"/>
                    <a:gd name="connsiteY0" fmla="*/ 289812 h 643955"/>
                    <a:gd name="connsiteX1" fmla="*/ 218442 w 400994"/>
                    <a:gd name="connsiteY1" fmla="*/ 0 h 643955"/>
                    <a:gd name="connsiteX2" fmla="*/ 400994 w 400994"/>
                    <a:gd name="connsiteY2" fmla="*/ 289812 h 643955"/>
                    <a:gd name="connsiteX3" fmla="*/ 183414 w 400994"/>
                    <a:gd name="connsiteY3" fmla="*/ 643955 h 643955"/>
                    <a:gd name="connsiteX4" fmla="*/ 0 w 400994"/>
                    <a:gd name="connsiteY4" fmla="*/ 289812 h 643955"/>
                    <a:gd name="connsiteX0" fmla="*/ 0 w 400994"/>
                    <a:gd name="connsiteY0" fmla="*/ 292140 h 646283"/>
                    <a:gd name="connsiteX1" fmla="*/ 218442 w 400994"/>
                    <a:gd name="connsiteY1" fmla="*/ 2328 h 646283"/>
                    <a:gd name="connsiteX2" fmla="*/ 400994 w 400994"/>
                    <a:gd name="connsiteY2" fmla="*/ 292140 h 646283"/>
                    <a:gd name="connsiteX3" fmla="*/ 183414 w 400994"/>
                    <a:gd name="connsiteY3" fmla="*/ 646283 h 646283"/>
                    <a:gd name="connsiteX4" fmla="*/ 0 w 400994"/>
                    <a:gd name="connsiteY4" fmla="*/ 292140 h 646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0994" h="646283">
                      <a:moveTo>
                        <a:pt x="0" y="292140"/>
                      </a:moveTo>
                      <a:cubicBezTo>
                        <a:pt x="0" y="181409"/>
                        <a:pt x="71822" y="-24135"/>
                        <a:pt x="218442" y="2328"/>
                      </a:cubicBezTo>
                      <a:cubicBezTo>
                        <a:pt x="365062" y="28791"/>
                        <a:pt x="400994" y="181409"/>
                        <a:pt x="400994" y="292140"/>
                      </a:cubicBezTo>
                      <a:cubicBezTo>
                        <a:pt x="400994" y="402871"/>
                        <a:pt x="294145" y="646283"/>
                        <a:pt x="183414" y="646283"/>
                      </a:cubicBezTo>
                      <a:cubicBezTo>
                        <a:pt x="72683" y="646283"/>
                        <a:pt x="0" y="402871"/>
                        <a:pt x="0" y="29214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3" name="四角形: 角を丸くする 682">
                  <a:extLst>
                    <a:ext uri="{FF2B5EF4-FFF2-40B4-BE49-F238E27FC236}">
                      <a16:creationId xmlns:a16="http://schemas.microsoft.com/office/drawing/2014/main" id="{9C7982D5-6FD2-4879-B217-AD80FCCFA9DA}"/>
                    </a:ext>
                  </a:extLst>
                </p:cNvPr>
                <p:cNvSpPr/>
                <p:nvPr/>
              </p:nvSpPr>
              <p:spPr>
                <a:xfrm rot="1800000">
                  <a:off x="7070170" y="2054006"/>
                  <a:ext cx="68714" cy="1147390"/>
                </a:xfrm>
                <a:prstGeom prst="round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D7218EE7-475C-4320-B55B-6A11CDAD67D9}"/>
                  </a:ext>
                </a:extLst>
              </p:cNvPr>
              <p:cNvSpPr/>
              <p:nvPr/>
            </p:nvSpPr>
            <p:spPr>
              <a:xfrm>
                <a:off x="3631563" y="3275404"/>
                <a:ext cx="1044955" cy="1301043"/>
              </a:xfrm>
              <a:custGeom>
                <a:avLst/>
                <a:gdLst>
                  <a:gd name="connsiteX0" fmla="*/ 152971 w 895412"/>
                  <a:gd name="connsiteY0" fmla="*/ 30830 h 1263682"/>
                  <a:gd name="connsiteX1" fmla="*/ 32321 w 895412"/>
                  <a:gd name="connsiteY1" fmla="*/ 440405 h 1263682"/>
                  <a:gd name="connsiteX2" fmla="*/ 108521 w 895412"/>
                  <a:gd name="connsiteY2" fmla="*/ 716630 h 1263682"/>
                  <a:gd name="connsiteX3" fmla="*/ 571 w 895412"/>
                  <a:gd name="connsiteY3" fmla="*/ 1021430 h 1263682"/>
                  <a:gd name="connsiteX4" fmla="*/ 79946 w 895412"/>
                  <a:gd name="connsiteY4" fmla="*/ 1205580 h 1263682"/>
                  <a:gd name="connsiteX5" fmla="*/ 356171 w 895412"/>
                  <a:gd name="connsiteY5" fmla="*/ 1148430 h 1263682"/>
                  <a:gd name="connsiteX6" fmla="*/ 635571 w 895412"/>
                  <a:gd name="connsiteY6" fmla="*/ 1240505 h 1263682"/>
                  <a:gd name="connsiteX7" fmla="*/ 889571 w 895412"/>
                  <a:gd name="connsiteY7" fmla="*/ 1192880 h 1263682"/>
                  <a:gd name="connsiteX8" fmla="*/ 807021 w 895412"/>
                  <a:gd name="connsiteY8" fmla="*/ 535655 h 1263682"/>
                  <a:gd name="connsiteX9" fmla="*/ 727646 w 895412"/>
                  <a:gd name="connsiteY9" fmla="*/ 164180 h 1263682"/>
                  <a:gd name="connsiteX10" fmla="*/ 705421 w 895412"/>
                  <a:gd name="connsiteY10" fmla="*/ 43530 h 1263682"/>
                  <a:gd name="connsiteX11" fmla="*/ 152971 w 895412"/>
                  <a:gd name="connsiteY11" fmla="*/ 30830 h 1263682"/>
                  <a:gd name="connsiteX0" fmla="*/ 191248 w 933689"/>
                  <a:gd name="connsiteY0" fmla="*/ 30830 h 1263682"/>
                  <a:gd name="connsiteX1" fmla="*/ 70598 w 933689"/>
                  <a:gd name="connsiteY1" fmla="*/ 440405 h 1263682"/>
                  <a:gd name="connsiteX2" fmla="*/ 748 w 933689"/>
                  <a:gd name="connsiteY2" fmla="*/ 732505 h 1263682"/>
                  <a:gd name="connsiteX3" fmla="*/ 38848 w 933689"/>
                  <a:gd name="connsiteY3" fmla="*/ 1021430 h 1263682"/>
                  <a:gd name="connsiteX4" fmla="*/ 118223 w 933689"/>
                  <a:gd name="connsiteY4" fmla="*/ 1205580 h 1263682"/>
                  <a:gd name="connsiteX5" fmla="*/ 394448 w 933689"/>
                  <a:gd name="connsiteY5" fmla="*/ 1148430 h 1263682"/>
                  <a:gd name="connsiteX6" fmla="*/ 673848 w 933689"/>
                  <a:gd name="connsiteY6" fmla="*/ 1240505 h 1263682"/>
                  <a:gd name="connsiteX7" fmla="*/ 927848 w 933689"/>
                  <a:gd name="connsiteY7" fmla="*/ 1192880 h 1263682"/>
                  <a:gd name="connsiteX8" fmla="*/ 845298 w 933689"/>
                  <a:gd name="connsiteY8" fmla="*/ 535655 h 1263682"/>
                  <a:gd name="connsiteX9" fmla="*/ 765923 w 933689"/>
                  <a:gd name="connsiteY9" fmla="*/ 164180 h 1263682"/>
                  <a:gd name="connsiteX10" fmla="*/ 743698 w 933689"/>
                  <a:gd name="connsiteY10" fmla="*/ 43530 h 1263682"/>
                  <a:gd name="connsiteX11" fmla="*/ 191248 w 933689"/>
                  <a:gd name="connsiteY11" fmla="*/ 30830 h 1263682"/>
                  <a:gd name="connsiteX0" fmla="*/ 200330 w 942771"/>
                  <a:gd name="connsiteY0" fmla="*/ 30830 h 1263682"/>
                  <a:gd name="connsiteX1" fmla="*/ 79680 w 942771"/>
                  <a:gd name="connsiteY1" fmla="*/ 440405 h 1263682"/>
                  <a:gd name="connsiteX2" fmla="*/ 9830 w 942771"/>
                  <a:gd name="connsiteY2" fmla="*/ 732505 h 1263682"/>
                  <a:gd name="connsiteX3" fmla="*/ 47930 w 942771"/>
                  <a:gd name="connsiteY3" fmla="*/ 1021430 h 1263682"/>
                  <a:gd name="connsiteX4" fmla="*/ 127305 w 942771"/>
                  <a:gd name="connsiteY4" fmla="*/ 1205580 h 1263682"/>
                  <a:gd name="connsiteX5" fmla="*/ 403530 w 942771"/>
                  <a:gd name="connsiteY5" fmla="*/ 1148430 h 1263682"/>
                  <a:gd name="connsiteX6" fmla="*/ 682930 w 942771"/>
                  <a:gd name="connsiteY6" fmla="*/ 1240505 h 1263682"/>
                  <a:gd name="connsiteX7" fmla="*/ 936930 w 942771"/>
                  <a:gd name="connsiteY7" fmla="*/ 1192880 h 1263682"/>
                  <a:gd name="connsiteX8" fmla="*/ 854380 w 942771"/>
                  <a:gd name="connsiteY8" fmla="*/ 535655 h 1263682"/>
                  <a:gd name="connsiteX9" fmla="*/ 775005 w 942771"/>
                  <a:gd name="connsiteY9" fmla="*/ 164180 h 1263682"/>
                  <a:gd name="connsiteX10" fmla="*/ 752780 w 942771"/>
                  <a:gd name="connsiteY10" fmla="*/ 43530 h 1263682"/>
                  <a:gd name="connsiteX11" fmla="*/ 200330 w 942771"/>
                  <a:gd name="connsiteY11" fmla="*/ 30830 h 1263682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4953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49530 w 942771"/>
                  <a:gd name="connsiteY11" fmla="*/ 34396 h 1254548"/>
                  <a:gd name="connsiteX0" fmla="*/ 105080 w 942771"/>
                  <a:gd name="connsiteY0" fmla="*/ 34396 h 1254548"/>
                  <a:gd name="connsiteX1" fmla="*/ 79680 w 942771"/>
                  <a:gd name="connsiteY1" fmla="*/ 431271 h 1254548"/>
                  <a:gd name="connsiteX2" fmla="*/ 9830 w 942771"/>
                  <a:gd name="connsiteY2" fmla="*/ 723371 h 1254548"/>
                  <a:gd name="connsiteX3" fmla="*/ 47930 w 942771"/>
                  <a:gd name="connsiteY3" fmla="*/ 1012296 h 1254548"/>
                  <a:gd name="connsiteX4" fmla="*/ 127305 w 942771"/>
                  <a:gd name="connsiteY4" fmla="*/ 1196446 h 1254548"/>
                  <a:gd name="connsiteX5" fmla="*/ 403530 w 942771"/>
                  <a:gd name="connsiteY5" fmla="*/ 1139296 h 1254548"/>
                  <a:gd name="connsiteX6" fmla="*/ 682930 w 942771"/>
                  <a:gd name="connsiteY6" fmla="*/ 1231371 h 1254548"/>
                  <a:gd name="connsiteX7" fmla="*/ 936930 w 942771"/>
                  <a:gd name="connsiteY7" fmla="*/ 1183746 h 1254548"/>
                  <a:gd name="connsiteX8" fmla="*/ 854380 w 942771"/>
                  <a:gd name="connsiteY8" fmla="*/ 526521 h 1254548"/>
                  <a:gd name="connsiteX9" fmla="*/ 775005 w 942771"/>
                  <a:gd name="connsiteY9" fmla="*/ 155046 h 1254548"/>
                  <a:gd name="connsiteX10" fmla="*/ 752780 w 942771"/>
                  <a:gd name="connsiteY10" fmla="*/ 34396 h 1254548"/>
                  <a:gd name="connsiteX11" fmla="*/ 105080 w 942771"/>
                  <a:gd name="connsiteY11" fmla="*/ 34396 h 1254548"/>
                  <a:gd name="connsiteX0" fmla="*/ 105080 w 942771"/>
                  <a:gd name="connsiteY0" fmla="*/ 24792 h 1244944"/>
                  <a:gd name="connsiteX1" fmla="*/ 79680 w 942771"/>
                  <a:gd name="connsiteY1" fmla="*/ 421667 h 1244944"/>
                  <a:gd name="connsiteX2" fmla="*/ 9830 w 942771"/>
                  <a:gd name="connsiteY2" fmla="*/ 713767 h 1244944"/>
                  <a:gd name="connsiteX3" fmla="*/ 47930 w 942771"/>
                  <a:gd name="connsiteY3" fmla="*/ 1002692 h 1244944"/>
                  <a:gd name="connsiteX4" fmla="*/ 127305 w 942771"/>
                  <a:gd name="connsiteY4" fmla="*/ 1186842 h 1244944"/>
                  <a:gd name="connsiteX5" fmla="*/ 403530 w 942771"/>
                  <a:gd name="connsiteY5" fmla="*/ 1129692 h 1244944"/>
                  <a:gd name="connsiteX6" fmla="*/ 682930 w 942771"/>
                  <a:gd name="connsiteY6" fmla="*/ 1221767 h 1244944"/>
                  <a:gd name="connsiteX7" fmla="*/ 936930 w 942771"/>
                  <a:gd name="connsiteY7" fmla="*/ 1174142 h 1244944"/>
                  <a:gd name="connsiteX8" fmla="*/ 854380 w 942771"/>
                  <a:gd name="connsiteY8" fmla="*/ 516917 h 1244944"/>
                  <a:gd name="connsiteX9" fmla="*/ 775005 w 942771"/>
                  <a:gd name="connsiteY9" fmla="*/ 145442 h 1244944"/>
                  <a:gd name="connsiteX10" fmla="*/ 752780 w 942771"/>
                  <a:gd name="connsiteY10" fmla="*/ 24792 h 1244944"/>
                  <a:gd name="connsiteX11" fmla="*/ 105080 w 942771"/>
                  <a:gd name="connsiteY11" fmla="*/ 24792 h 1244944"/>
                  <a:gd name="connsiteX0" fmla="*/ 127305 w 942771"/>
                  <a:gd name="connsiteY0" fmla="*/ 18485 h 1264037"/>
                  <a:gd name="connsiteX1" fmla="*/ 79680 w 942771"/>
                  <a:gd name="connsiteY1" fmla="*/ 440760 h 1264037"/>
                  <a:gd name="connsiteX2" fmla="*/ 9830 w 942771"/>
                  <a:gd name="connsiteY2" fmla="*/ 732860 h 1264037"/>
                  <a:gd name="connsiteX3" fmla="*/ 47930 w 942771"/>
                  <a:gd name="connsiteY3" fmla="*/ 1021785 h 1264037"/>
                  <a:gd name="connsiteX4" fmla="*/ 127305 w 942771"/>
                  <a:gd name="connsiteY4" fmla="*/ 1205935 h 1264037"/>
                  <a:gd name="connsiteX5" fmla="*/ 403530 w 942771"/>
                  <a:gd name="connsiteY5" fmla="*/ 1148785 h 1264037"/>
                  <a:gd name="connsiteX6" fmla="*/ 682930 w 942771"/>
                  <a:gd name="connsiteY6" fmla="*/ 1240860 h 1264037"/>
                  <a:gd name="connsiteX7" fmla="*/ 936930 w 942771"/>
                  <a:gd name="connsiteY7" fmla="*/ 1193235 h 1264037"/>
                  <a:gd name="connsiteX8" fmla="*/ 854380 w 942771"/>
                  <a:gd name="connsiteY8" fmla="*/ 536010 h 1264037"/>
                  <a:gd name="connsiteX9" fmla="*/ 775005 w 942771"/>
                  <a:gd name="connsiteY9" fmla="*/ 164535 h 1264037"/>
                  <a:gd name="connsiteX10" fmla="*/ 752780 w 942771"/>
                  <a:gd name="connsiteY10" fmla="*/ 43885 h 1264037"/>
                  <a:gd name="connsiteX11" fmla="*/ 127305 w 942771"/>
                  <a:gd name="connsiteY11" fmla="*/ 18485 h 1264037"/>
                  <a:gd name="connsiteX0" fmla="*/ 127305 w 942771"/>
                  <a:gd name="connsiteY0" fmla="*/ 26105 h 1271657"/>
                  <a:gd name="connsiteX1" fmla="*/ 79680 w 942771"/>
                  <a:gd name="connsiteY1" fmla="*/ 448380 h 1271657"/>
                  <a:gd name="connsiteX2" fmla="*/ 9830 w 942771"/>
                  <a:gd name="connsiteY2" fmla="*/ 740480 h 1271657"/>
                  <a:gd name="connsiteX3" fmla="*/ 47930 w 942771"/>
                  <a:gd name="connsiteY3" fmla="*/ 1029405 h 1271657"/>
                  <a:gd name="connsiteX4" fmla="*/ 127305 w 942771"/>
                  <a:gd name="connsiteY4" fmla="*/ 1213555 h 1271657"/>
                  <a:gd name="connsiteX5" fmla="*/ 403530 w 942771"/>
                  <a:gd name="connsiteY5" fmla="*/ 1156405 h 1271657"/>
                  <a:gd name="connsiteX6" fmla="*/ 682930 w 942771"/>
                  <a:gd name="connsiteY6" fmla="*/ 1248480 h 1271657"/>
                  <a:gd name="connsiteX7" fmla="*/ 936930 w 942771"/>
                  <a:gd name="connsiteY7" fmla="*/ 1200855 h 1271657"/>
                  <a:gd name="connsiteX8" fmla="*/ 854380 w 942771"/>
                  <a:gd name="connsiteY8" fmla="*/ 543630 h 1271657"/>
                  <a:gd name="connsiteX9" fmla="*/ 775005 w 942771"/>
                  <a:gd name="connsiteY9" fmla="*/ 172155 h 1271657"/>
                  <a:gd name="connsiteX10" fmla="*/ 682930 w 942771"/>
                  <a:gd name="connsiteY10" fmla="*/ 26105 h 1271657"/>
                  <a:gd name="connsiteX11" fmla="*/ 127305 w 942771"/>
                  <a:gd name="connsiteY11" fmla="*/ 26105 h 1271657"/>
                  <a:gd name="connsiteX0" fmla="*/ 127305 w 942771"/>
                  <a:gd name="connsiteY0" fmla="*/ 13573 h 1259125"/>
                  <a:gd name="connsiteX1" fmla="*/ 79680 w 942771"/>
                  <a:gd name="connsiteY1" fmla="*/ 435848 h 1259125"/>
                  <a:gd name="connsiteX2" fmla="*/ 9830 w 942771"/>
                  <a:gd name="connsiteY2" fmla="*/ 727948 h 1259125"/>
                  <a:gd name="connsiteX3" fmla="*/ 47930 w 942771"/>
                  <a:gd name="connsiteY3" fmla="*/ 1016873 h 1259125"/>
                  <a:gd name="connsiteX4" fmla="*/ 127305 w 942771"/>
                  <a:gd name="connsiteY4" fmla="*/ 1201023 h 1259125"/>
                  <a:gd name="connsiteX5" fmla="*/ 403530 w 942771"/>
                  <a:gd name="connsiteY5" fmla="*/ 1143873 h 1259125"/>
                  <a:gd name="connsiteX6" fmla="*/ 682930 w 942771"/>
                  <a:gd name="connsiteY6" fmla="*/ 1235948 h 1259125"/>
                  <a:gd name="connsiteX7" fmla="*/ 936930 w 942771"/>
                  <a:gd name="connsiteY7" fmla="*/ 1188323 h 1259125"/>
                  <a:gd name="connsiteX8" fmla="*/ 854380 w 942771"/>
                  <a:gd name="connsiteY8" fmla="*/ 531098 h 1259125"/>
                  <a:gd name="connsiteX9" fmla="*/ 775005 w 942771"/>
                  <a:gd name="connsiteY9" fmla="*/ 159623 h 1259125"/>
                  <a:gd name="connsiteX10" fmla="*/ 682930 w 942771"/>
                  <a:gd name="connsiteY10" fmla="*/ 13573 h 1259125"/>
                  <a:gd name="connsiteX11" fmla="*/ 127305 w 942771"/>
                  <a:gd name="connsiteY11" fmla="*/ 13573 h 1259125"/>
                  <a:gd name="connsiteX0" fmla="*/ 127305 w 942771"/>
                  <a:gd name="connsiteY0" fmla="*/ 7545 h 1253097"/>
                  <a:gd name="connsiteX1" fmla="*/ 79680 w 942771"/>
                  <a:gd name="connsiteY1" fmla="*/ 429820 h 1253097"/>
                  <a:gd name="connsiteX2" fmla="*/ 9830 w 942771"/>
                  <a:gd name="connsiteY2" fmla="*/ 721920 h 1253097"/>
                  <a:gd name="connsiteX3" fmla="*/ 47930 w 942771"/>
                  <a:gd name="connsiteY3" fmla="*/ 1010845 h 1253097"/>
                  <a:gd name="connsiteX4" fmla="*/ 127305 w 942771"/>
                  <a:gd name="connsiteY4" fmla="*/ 1194995 h 1253097"/>
                  <a:gd name="connsiteX5" fmla="*/ 403530 w 942771"/>
                  <a:gd name="connsiteY5" fmla="*/ 1137845 h 1253097"/>
                  <a:gd name="connsiteX6" fmla="*/ 682930 w 942771"/>
                  <a:gd name="connsiteY6" fmla="*/ 1229920 h 1253097"/>
                  <a:gd name="connsiteX7" fmla="*/ 936930 w 942771"/>
                  <a:gd name="connsiteY7" fmla="*/ 1182295 h 1253097"/>
                  <a:gd name="connsiteX8" fmla="*/ 854380 w 942771"/>
                  <a:gd name="connsiteY8" fmla="*/ 525070 h 1253097"/>
                  <a:gd name="connsiteX9" fmla="*/ 775005 w 942771"/>
                  <a:gd name="connsiteY9" fmla="*/ 153595 h 1253097"/>
                  <a:gd name="connsiteX10" fmla="*/ 682930 w 942771"/>
                  <a:gd name="connsiteY10" fmla="*/ 7545 h 1253097"/>
                  <a:gd name="connsiteX11" fmla="*/ 127305 w 942771"/>
                  <a:gd name="connsiteY11" fmla="*/ 7545 h 1253097"/>
                  <a:gd name="connsiteX0" fmla="*/ 355009 w 1170475"/>
                  <a:gd name="connsiteY0" fmla="*/ 7545 h 1253097"/>
                  <a:gd name="connsiteX1" fmla="*/ 307384 w 1170475"/>
                  <a:gd name="connsiteY1" fmla="*/ 429820 h 1253097"/>
                  <a:gd name="connsiteX2" fmla="*/ 237534 w 1170475"/>
                  <a:gd name="connsiteY2" fmla="*/ 721920 h 1253097"/>
                  <a:gd name="connsiteX3" fmla="*/ 1314 w 1170475"/>
                  <a:gd name="connsiteY3" fmla="*/ 1117525 h 1253097"/>
                  <a:gd name="connsiteX4" fmla="*/ 355009 w 1170475"/>
                  <a:gd name="connsiteY4" fmla="*/ 1194995 h 1253097"/>
                  <a:gd name="connsiteX5" fmla="*/ 631234 w 1170475"/>
                  <a:gd name="connsiteY5" fmla="*/ 1137845 h 1253097"/>
                  <a:gd name="connsiteX6" fmla="*/ 910634 w 1170475"/>
                  <a:gd name="connsiteY6" fmla="*/ 1229920 h 1253097"/>
                  <a:gd name="connsiteX7" fmla="*/ 1164634 w 1170475"/>
                  <a:gd name="connsiteY7" fmla="*/ 1182295 h 1253097"/>
                  <a:gd name="connsiteX8" fmla="*/ 1082084 w 1170475"/>
                  <a:gd name="connsiteY8" fmla="*/ 525070 h 1253097"/>
                  <a:gd name="connsiteX9" fmla="*/ 1002709 w 1170475"/>
                  <a:gd name="connsiteY9" fmla="*/ 153595 h 1253097"/>
                  <a:gd name="connsiteX10" fmla="*/ 910634 w 1170475"/>
                  <a:gd name="connsiteY10" fmla="*/ 7545 h 1253097"/>
                  <a:gd name="connsiteX11" fmla="*/ 355009 w 1170475"/>
                  <a:gd name="connsiteY11" fmla="*/ 7545 h 1253097"/>
                  <a:gd name="connsiteX0" fmla="*/ 354574 w 1170040"/>
                  <a:gd name="connsiteY0" fmla="*/ 7545 h 1253097"/>
                  <a:gd name="connsiteX1" fmla="*/ 306949 w 1170040"/>
                  <a:gd name="connsiteY1" fmla="*/ 429820 h 1253097"/>
                  <a:gd name="connsiteX2" fmla="*/ 237099 w 1170040"/>
                  <a:gd name="connsiteY2" fmla="*/ 721920 h 1253097"/>
                  <a:gd name="connsiteX3" fmla="*/ 879 w 1170040"/>
                  <a:gd name="connsiteY3" fmla="*/ 1117525 h 1253097"/>
                  <a:gd name="connsiteX4" fmla="*/ 331714 w 1170040"/>
                  <a:gd name="connsiteY4" fmla="*/ 1126415 h 1253097"/>
                  <a:gd name="connsiteX5" fmla="*/ 630799 w 1170040"/>
                  <a:gd name="connsiteY5" fmla="*/ 1137845 h 1253097"/>
                  <a:gd name="connsiteX6" fmla="*/ 910199 w 1170040"/>
                  <a:gd name="connsiteY6" fmla="*/ 1229920 h 1253097"/>
                  <a:gd name="connsiteX7" fmla="*/ 1164199 w 1170040"/>
                  <a:gd name="connsiteY7" fmla="*/ 1182295 h 1253097"/>
                  <a:gd name="connsiteX8" fmla="*/ 1081649 w 1170040"/>
                  <a:gd name="connsiteY8" fmla="*/ 525070 h 1253097"/>
                  <a:gd name="connsiteX9" fmla="*/ 1002274 w 1170040"/>
                  <a:gd name="connsiteY9" fmla="*/ 153595 h 1253097"/>
                  <a:gd name="connsiteX10" fmla="*/ 910199 w 1170040"/>
                  <a:gd name="connsiteY10" fmla="*/ 7545 h 1253097"/>
                  <a:gd name="connsiteX11" fmla="*/ 354574 w 1170040"/>
                  <a:gd name="connsiteY11" fmla="*/ 7545 h 1253097"/>
                  <a:gd name="connsiteX0" fmla="*/ 196032 w 1011498"/>
                  <a:gd name="connsiteY0" fmla="*/ 7545 h 1291628"/>
                  <a:gd name="connsiteX1" fmla="*/ 148407 w 1011498"/>
                  <a:gd name="connsiteY1" fmla="*/ 429820 h 1291628"/>
                  <a:gd name="connsiteX2" fmla="*/ 78557 w 1011498"/>
                  <a:gd name="connsiteY2" fmla="*/ 721920 h 1291628"/>
                  <a:gd name="connsiteX3" fmla="*/ 2357 w 1011498"/>
                  <a:gd name="connsiteY3" fmla="*/ 1277545 h 1291628"/>
                  <a:gd name="connsiteX4" fmla="*/ 173172 w 1011498"/>
                  <a:gd name="connsiteY4" fmla="*/ 1126415 h 1291628"/>
                  <a:gd name="connsiteX5" fmla="*/ 472257 w 1011498"/>
                  <a:gd name="connsiteY5" fmla="*/ 1137845 h 1291628"/>
                  <a:gd name="connsiteX6" fmla="*/ 751657 w 1011498"/>
                  <a:gd name="connsiteY6" fmla="*/ 1229920 h 1291628"/>
                  <a:gd name="connsiteX7" fmla="*/ 1005657 w 1011498"/>
                  <a:gd name="connsiteY7" fmla="*/ 1182295 h 1291628"/>
                  <a:gd name="connsiteX8" fmla="*/ 923107 w 1011498"/>
                  <a:gd name="connsiteY8" fmla="*/ 525070 h 1291628"/>
                  <a:gd name="connsiteX9" fmla="*/ 843732 w 1011498"/>
                  <a:gd name="connsiteY9" fmla="*/ 153595 h 1291628"/>
                  <a:gd name="connsiteX10" fmla="*/ 751657 w 1011498"/>
                  <a:gd name="connsiteY10" fmla="*/ 7545 h 1291628"/>
                  <a:gd name="connsiteX11" fmla="*/ 196032 w 1011498"/>
                  <a:gd name="connsiteY11" fmla="*/ 7545 h 1291628"/>
                  <a:gd name="connsiteX0" fmla="*/ 196032 w 1011498"/>
                  <a:gd name="connsiteY0" fmla="*/ 7545 h 1294030"/>
                  <a:gd name="connsiteX1" fmla="*/ 148407 w 1011498"/>
                  <a:gd name="connsiteY1" fmla="*/ 429820 h 1294030"/>
                  <a:gd name="connsiteX2" fmla="*/ 78557 w 1011498"/>
                  <a:gd name="connsiteY2" fmla="*/ 721920 h 1294030"/>
                  <a:gd name="connsiteX3" fmla="*/ 2357 w 1011498"/>
                  <a:gd name="connsiteY3" fmla="*/ 1277545 h 1294030"/>
                  <a:gd name="connsiteX4" fmla="*/ 173172 w 1011498"/>
                  <a:gd name="connsiteY4" fmla="*/ 1126415 h 1294030"/>
                  <a:gd name="connsiteX5" fmla="*/ 594177 w 1011498"/>
                  <a:gd name="connsiteY5" fmla="*/ 909245 h 1294030"/>
                  <a:gd name="connsiteX6" fmla="*/ 751657 w 1011498"/>
                  <a:gd name="connsiteY6" fmla="*/ 1229920 h 1294030"/>
                  <a:gd name="connsiteX7" fmla="*/ 1005657 w 1011498"/>
                  <a:gd name="connsiteY7" fmla="*/ 1182295 h 1294030"/>
                  <a:gd name="connsiteX8" fmla="*/ 923107 w 1011498"/>
                  <a:gd name="connsiteY8" fmla="*/ 525070 h 1294030"/>
                  <a:gd name="connsiteX9" fmla="*/ 843732 w 1011498"/>
                  <a:gd name="connsiteY9" fmla="*/ 153595 h 1294030"/>
                  <a:gd name="connsiteX10" fmla="*/ 751657 w 1011498"/>
                  <a:gd name="connsiteY10" fmla="*/ 7545 h 1294030"/>
                  <a:gd name="connsiteX11" fmla="*/ 196032 w 1011498"/>
                  <a:gd name="connsiteY11" fmla="*/ 7545 h 1294030"/>
                  <a:gd name="connsiteX0" fmla="*/ 199700 w 1015166"/>
                  <a:gd name="connsiteY0" fmla="*/ 7545 h 1323044"/>
                  <a:gd name="connsiteX1" fmla="*/ 152075 w 1015166"/>
                  <a:gd name="connsiteY1" fmla="*/ 429820 h 1323044"/>
                  <a:gd name="connsiteX2" fmla="*/ 82225 w 1015166"/>
                  <a:gd name="connsiteY2" fmla="*/ 721920 h 1323044"/>
                  <a:gd name="connsiteX3" fmla="*/ 6025 w 1015166"/>
                  <a:gd name="connsiteY3" fmla="*/ 1277545 h 1323044"/>
                  <a:gd name="connsiteX4" fmla="*/ 253040 w 1015166"/>
                  <a:gd name="connsiteY4" fmla="*/ 1248335 h 1323044"/>
                  <a:gd name="connsiteX5" fmla="*/ 597845 w 1015166"/>
                  <a:gd name="connsiteY5" fmla="*/ 909245 h 1323044"/>
                  <a:gd name="connsiteX6" fmla="*/ 755325 w 1015166"/>
                  <a:gd name="connsiteY6" fmla="*/ 1229920 h 1323044"/>
                  <a:gd name="connsiteX7" fmla="*/ 1009325 w 1015166"/>
                  <a:gd name="connsiteY7" fmla="*/ 1182295 h 1323044"/>
                  <a:gd name="connsiteX8" fmla="*/ 926775 w 1015166"/>
                  <a:gd name="connsiteY8" fmla="*/ 525070 h 1323044"/>
                  <a:gd name="connsiteX9" fmla="*/ 847400 w 1015166"/>
                  <a:gd name="connsiteY9" fmla="*/ 153595 h 1323044"/>
                  <a:gd name="connsiteX10" fmla="*/ 755325 w 1015166"/>
                  <a:gd name="connsiteY10" fmla="*/ 7545 h 1323044"/>
                  <a:gd name="connsiteX11" fmla="*/ 199700 w 1015166"/>
                  <a:gd name="connsiteY11" fmla="*/ 7545 h 1323044"/>
                  <a:gd name="connsiteX0" fmla="*/ 199700 w 1015166"/>
                  <a:gd name="connsiteY0" fmla="*/ 7545 h 1327232"/>
                  <a:gd name="connsiteX1" fmla="*/ 152075 w 1015166"/>
                  <a:gd name="connsiteY1" fmla="*/ 429820 h 1327232"/>
                  <a:gd name="connsiteX2" fmla="*/ 82225 w 1015166"/>
                  <a:gd name="connsiteY2" fmla="*/ 721920 h 1327232"/>
                  <a:gd name="connsiteX3" fmla="*/ 6025 w 1015166"/>
                  <a:gd name="connsiteY3" fmla="*/ 1277545 h 1327232"/>
                  <a:gd name="connsiteX4" fmla="*/ 253040 w 1015166"/>
                  <a:gd name="connsiteY4" fmla="*/ 1248335 h 1327232"/>
                  <a:gd name="connsiteX5" fmla="*/ 719765 w 1015166"/>
                  <a:gd name="connsiteY5" fmla="*/ 817805 h 1327232"/>
                  <a:gd name="connsiteX6" fmla="*/ 755325 w 1015166"/>
                  <a:gd name="connsiteY6" fmla="*/ 1229920 h 1327232"/>
                  <a:gd name="connsiteX7" fmla="*/ 1009325 w 1015166"/>
                  <a:gd name="connsiteY7" fmla="*/ 1182295 h 1327232"/>
                  <a:gd name="connsiteX8" fmla="*/ 926775 w 1015166"/>
                  <a:gd name="connsiteY8" fmla="*/ 525070 h 1327232"/>
                  <a:gd name="connsiteX9" fmla="*/ 847400 w 1015166"/>
                  <a:gd name="connsiteY9" fmla="*/ 153595 h 1327232"/>
                  <a:gd name="connsiteX10" fmla="*/ 755325 w 1015166"/>
                  <a:gd name="connsiteY10" fmla="*/ 7545 h 1327232"/>
                  <a:gd name="connsiteX11" fmla="*/ 199700 w 1015166"/>
                  <a:gd name="connsiteY11" fmla="*/ 7545 h 1327232"/>
                  <a:gd name="connsiteX0" fmla="*/ 199700 w 1011911"/>
                  <a:gd name="connsiteY0" fmla="*/ 7545 h 1327232"/>
                  <a:gd name="connsiteX1" fmla="*/ 152075 w 1011911"/>
                  <a:gd name="connsiteY1" fmla="*/ 429820 h 1327232"/>
                  <a:gd name="connsiteX2" fmla="*/ 82225 w 1011911"/>
                  <a:gd name="connsiteY2" fmla="*/ 721920 h 1327232"/>
                  <a:gd name="connsiteX3" fmla="*/ 6025 w 1011911"/>
                  <a:gd name="connsiteY3" fmla="*/ 1277545 h 1327232"/>
                  <a:gd name="connsiteX4" fmla="*/ 253040 w 1011911"/>
                  <a:gd name="connsiteY4" fmla="*/ 1248335 h 1327232"/>
                  <a:gd name="connsiteX5" fmla="*/ 719765 w 1011911"/>
                  <a:gd name="connsiteY5" fmla="*/ 817805 h 1327232"/>
                  <a:gd name="connsiteX6" fmla="*/ 823905 w 1011911"/>
                  <a:gd name="connsiteY6" fmla="*/ 1298500 h 1327232"/>
                  <a:gd name="connsiteX7" fmla="*/ 1009325 w 1011911"/>
                  <a:gd name="connsiteY7" fmla="*/ 1182295 h 1327232"/>
                  <a:gd name="connsiteX8" fmla="*/ 926775 w 1011911"/>
                  <a:gd name="connsiteY8" fmla="*/ 525070 h 1327232"/>
                  <a:gd name="connsiteX9" fmla="*/ 847400 w 1011911"/>
                  <a:gd name="connsiteY9" fmla="*/ 153595 h 1327232"/>
                  <a:gd name="connsiteX10" fmla="*/ 755325 w 1011911"/>
                  <a:gd name="connsiteY10" fmla="*/ 7545 h 1327232"/>
                  <a:gd name="connsiteX11" fmla="*/ 199700 w 1011911"/>
                  <a:gd name="connsiteY11" fmla="*/ 7545 h 1327232"/>
                  <a:gd name="connsiteX0" fmla="*/ 199700 w 1026817"/>
                  <a:gd name="connsiteY0" fmla="*/ 7545 h 1327232"/>
                  <a:gd name="connsiteX1" fmla="*/ 152075 w 1026817"/>
                  <a:gd name="connsiteY1" fmla="*/ 429820 h 1327232"/>
                  <a:gd name="connsiteX2" fmla="*/ 82225 w 1026817"/>
                  <a:gd name="connsiteY2" fmla="*/ 721920 h 1327232"/>
                  <a:gd name="connsiteX3" fmla="*/ 6025 w 1026817"/>
                  <a:gd name="connsiteY3" fmla="*/ 1277545 h 1327232"/>
                  <a:gd name="connsiteX4" fmla="*/ 253040 w 1026817"/>
                  <a:gd name="connsiteY4" fmla="*/ 1248335 h 1327232"/>
                  <a:gd name="connsiteX5" fmla="*/ 719765 w 1026817"/>
                  <a:gd name="connsiteY5" fmla="*/ 817805 h 1327232"/>
                  <a:gd name="connsiteX6" fmla="*/ 823905 w 1026817"/>
                  <a:gd name="connsiteY6" fmla="*/ 1298500 h 1327232"/>
                  <a:gd name="connsiteX7" fmla="*/ 1024565 w 1026817"/>
                  <a:gd name="connsiteY7" fmla="*/ 1159435 h 1327232"/>
                  <a:gd name="connsiteX8" fmla="*/ 926775 w 1026817"/>
                  <a:gd name="connsiteY8" fmla="*/ 525070 h 1327232"/>
                  <a:gd name="connsiteX9" fmla="*/ 847400 w 1026817"/>
                  <a:gd name="connsiteY9" fmla="*/ 153595 h 1327232"/>
                  <a:gd name="connsiteX10" fmla="*/ 755325 w 1026817"/>
                  <a:gd name="connsiteY10" fmla="*/ 7545 h 1327232"/>
                  <a:gd name="connsiteX11" fmla="*/ 199700 w 1026817"/>
                  <a:gd name="connsiteY11" fmla="*/ 7545 h 1327232"/>
                  <a:gd name="connsiteX0" fmla="*/ 199700 w 1025789"/>
                  <a:gd name="connsiteY0" fmla="*/ 7545 h 1327232"/>
                  <a:gd name="connsiteX1" fmla="*/ 152075 w 1025789"/>
                  <a:gd name="connsiteY1" fmla="*/ 429820 h 1327232"/>
                  <a:gd name="connsiteX2" fmla="*/ 82225 w 1025789"/>
                  <a:gd name="connsiteY2" fmla="*/ 721920 h 1327232"/>
                  <a:gd name="connsiteX3" fmla="*/ 6025 w 1025789"/>
                  <a:gd name="connsiteY3" fmla="*/ 1277545 h 1327232"/>
                  <a:gd name="connsiteX4" fmla="*/ 253040 w 1025789"/>
                  <a:gd name="connsiteY4" fmla="*/ 1248335 h 1327232"/>
                  <a:gd name="connsiteX5" fmla="*/ 719765 w 1025789"/>
                  <a:gd name="connsiteY5" fmla="*/ 817805 h 1327232"/>
                  <a:gd name="connsiteX6" fmla="*/ 854385 w 1025789"/>
                  <a:gd name="connsiteY6" fmla="*/ 1054660 h 1327232"/>
                  <a:gd name="connsiteX7" fmla="*/ 1024565 w 1025789"/>
                  <a:gd name="connsiteY7" fmla="*/ 1159435 h 1327232"/>
                  <a:gd name="connsiteX8" fmla="*/ 926775 w 1025789"/>
                  <a:gd name="connsiteY8" fmla="*/ 525070 h 1327232"/>
                  <a:gd name="connsiteX9" fmla="*/ 847400 w 1025789"/>
                  <a:gd name="connsiteY9" fmla="*/ 153595 h 1327232"/>
                  <a:gd name="connsiteX10" fmla="*/ 755325 w 1025789"/>
                  <a:gd name="connsiteY10" fmla="*/ 7545 h 1327232"/>
                  <a:gd name="connsiteX11" fmla="*/ 199700 w 1025789"/>
                  <a:gd name="connsiteY11" fmla="*/ 7545 h 1327232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054660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25789"/>
                  <a:gd name="connsiteY0" fmla="*/ 7545 h 1324856"/>
                  <a:gd name="connsiteX1" fmla="*/ 152075 w 1025789"/>
                  <a:gd name="connsiteY1" fmla="*/ 429820 h 1324856"/>
                  <a:gd name="connsiteX2" fmla="*/ 82225 w 1025789"/>
                  <a:gd name="connsiteY2" fmla="*/ 721920 h 1324856"/>
                  <a:gd name="connsiteX3" fmla="*/ 6025 w 1025789"/>
                  <a:gd name="connsiteY3" fmla="*/ 1277545 h 1324856"/>
                  <a:gd name="connsiteX4" fmla="*/ 253040 w 1025789"/>
                  <a:gd name="connsiteY4" fmla="*/ 1248335 h 1324856"/>
                  <a:gd name="connsiteX5" fmla="*/ 738815 w 1025789"/>
                  <a:gd name="connsiteY5" fmla="*/ 868605 h 1324856"/>
                  <a:gd name="connsiteX6" fmla="*/ 854385 w 1025789"/>
                  <a:gd name="connsiteY6" fmla="*/ 1114985 h 1324856"/>
                  <a:gd name="connsiteX7" fmla="*/ 1024565 w 1025789"/>
                  <a:gd name="connsiteY7" fmla="*/ 1159435 h 1324856"/>
                  <a:gd name="connsiteX8" fmla="*/ 926775 w 1025789"/>
                  <a:gd name="connsiteY8" fmla="*/ 525070 h 1324856"/>
                  <a:gd name="connsiteX9" fmla="*/ 847400 w 1025789"/>
                  <a:gd name="connsiteY9" fmla="*/ 153595 h 1324856"/>
                  <a:gd name="connsiteX10" fmla="*/ 755325 w 1025789"/>
                  <a:gd name="connsiteY10" fmla="*/ 7545 h 1324856"/>
                  <a:gd name="connsiteX11" fmla="*/ 199700 w 1025789"/>
                  <a:gd name="connsiteY11" fmla="*/ 7545 h 1324856"/>
                  <a:gd name="connsiteX0" fmla="*/ 199700 w 1047804"/>
                  <a:gd name="connsiteY0" fmla="*/ 7545 h 1324856"/>
                  <a:gd name="connsiteX1" fmla="*/ 152075 w 1047804"/>
                  <a:gd name="connsiteY1" fmla="*/ 429820 h 1324856"/>
                  <a:gd name="connsiteX2" fmla="*/ 82225 w 1047804"/>
                  <a:gd name="connsiteY2" fmla="*/ 721920 h 1324856"/>
                  <a:gd name="connsiteX3" fmla="*/ 6025 w 1047804"/>
                  <a:gd name="connsiteY3" fmla="*/ 1277545 h 1324856"/>
                  <a:gd name="connsiteX4" fmla="*/ 253040 w 1047804"/>
                  <a:gd name="connsiteY4" fmla="*/ 1248335 h 1324856"/>
                  <a:gd name="connsiteX5" fmla="*/ 738815 w 1047804"/>
                  <a:gd name="connsiteY5" fmla="*/ 868605 h 1324856"/>
                  <a:gd name="connsiteX6" fmla="*/ 854385 w 1047804"/>
                  <a:gd name="connsiteY6" fmla="*/ 1114985 h 1324856"/>
                  <a:gd name="connsiteX7" fmla="*/ 1046790 w 1047804"/>
                  <a:gd name="connsiteY7" fmla="*/ 1178485 h 1324856"/>
                  <a:gd name="connsiteX8" fmla="*/ 926775 w 1047804"/>
                  <a:gd name="connsiteY8" fmla="*/ 525070 h 1324856"/>
                  <a:gd name="connsiteX9" fmla="*/ 847400 w 1047804"/>
                  <a:gd name="connsiteY9" fmla="*/ 153595 h 1324856"/>
                  <a:gd name="connsiteX10" fmla="*/ 755325 w 1047804"/>
                  <a:gd name="connsiteY10" fmla="*/ 7545 h 1324856"/>
                  <a:gd name="connsiteX11" fmla="*/ 199700 w 1047804"/>
                  <a:gd name="connsiteY11" fmla="*/ 7545 h 1324856"/>
                  <a:gd name="connsiteX0" fmla="*/ 199420 w 1047524"/>
                  <a:gd name="connsiteY0" fmla="*/ 7545 h 1324856"/>
                  <a:gd name="connsiteX1" fmla="*/ 120045 w 1047524"/>
                  <a:gd name="connsiteY1" fmla="*/ 448870 h 1324856"/>
                  <a:gd name="connsiteX2" fmla="*/ 81945 w 1047524"/>
                  <a:gd name="connsiteY2" fmla="*/ 721920 h 1324856"/>
                  <a:gd name="connsiteX3" fmla="*/ 5745 w 1047524"/>
                  <a:gd name="connsiteY3" fmla="*/ 1277545 h 1324856"/>
                  <a:gd name="connsiteX4" fmla="*/ 252760 w 1047524"/>
                  <a:gd name="connsiteY4" fmla="*/ 1248335 h 1324856"/>
                  <a:gd name="connsiteX5" fmla="*/ 738535 w 1047524"/>
                  <a:gd name="connsiteY5" fmla="*/ 868605 h 1324856"/>
                  <a:gd name="connsiteX6" fmla="*/ 854105 w 1047524"/>
                  <a:gd name="connsiteY6" fmla="*/ 1114985 h 1324856"/>
                  <a:gd name="connsiteX7" fmla="*/ 1046510 w 1047524"/>
                  <a:gd name="connsiteY7" fmla="*/ 1178485 h 1324856"/>
                  <a:gd name="connsiteX8" fmla="*/ 926495 w 1047524"/>
                  <a:gd name="connsiteY8" fmla="*/ 525070 h 1324856"/>
                  <a:gd name="connsiteX9" fmla="*/ 847120 w 1047524"/>
                  <a:gd name="connsiteY9" fmla="*/ 153595 h 1324856"/>
                  <a:gd name="connsiteX10" fmla="*/ 755045 w 1047524"/>
                  <a:gd name="connsiteY10" fmla="*/ 7545 h 1324856"/>
                  <a:gd name="connsiteX11" fmla="*/ 199420 w 1047524"/>
                  <a:gd name="connsiteY11" fmla="*/ 7545 h 1324856"/>
                  <a:gd name="connsiteX0" fmla="*/ 203887 w 1051991"/>
                  <a:gd name="connsiteY0" fmla="*/ 7545 h 1320011"/>
                  <a:gd name="connsiteX1" fmla="*/ 124512 w 1051991"/>
                  <a:gd name="connsiteY1" fmla="*/ 448870 h 1320011"/>
                  <a:gd name="connsiteX2" fmla="*/ 54662 w 1051991"/>
                  <a:gd name="connsiteY2" fmla="*/ 788595 h 1320011"/>
                  <a:gd name="connsiteX3" fmla="*/ 10212 w 1051991"/>
                  <a:gd name="connsiteY3" fmla="*/ 1277545 h 1320011"/>
                  <a:gd name="connsiteX4" fmla="*/ 257227 w 1051991"/>
                  <a:gd name="connsiteY4" fmla="*/ 1248335 h 1320011"/>
                  <a:gd name="connsiteX5" fmla="*/ 743002 w 1051991"/>
                  <a:gd name="connsiteY5" fmla="*/ 868605 h 1320011"/>
                  <a:gd name="connsiteX6" fmla="*/ 858572 w 1051991"/>
                  <a:gd name="connsiteY6" fmla="*/ 1114985 h 1320011"/>
                  <a:gd name="connsiteX7" fmla="*/ 1050977 w 1051991"/>
                  <a:gd name="connsiteY7" fmla="*/ 1178485 h 1320011"/>
                  <a:gd name="connsiteX8" fmla="*/ 930962 w 1051991"/>
                  <a:gd name="connsiteY8" fmla="*/ 525070 h 1320011"/>
                  <a:gd name="connsiteX9" fmla="*/ 851587 w 1051991"/>
                  <a:gd name="connsiteY9" fmla="*/ 153595 h 1320011"/>
                  <a:gd name="connsiteX10" fmla="*/ 759512 w 1051991"/>
                  <a:gd name="connsiteY10" fmla="*/ 7545 h 1320011"/>
                  <a:gd name="connsiteX11" fmla="*/ 203887 w 1051991"/>
                  <a:gd name="connsiteY11" fmla="*/ 7545 h 1320011"/>
                  <a:gd name="connsiteX0" fmla="*/ 203887 w 1051991"/>
                  <a:gd name="connsiteY0" fmla="*/ 7545 h 1301043"/>
                  <a:gd name="connsiteX1" fmla="*/ 124512 w 1051991"/>
                  <a:gd name="connsiteY1" fmla="*/ 448870 h 1301043"/>
                  <a:gd name="connsiteX2" fmla="*/ 54662 w 1051991"/>
                  <a:gd name="connsiteY2" fmla="*/ 788595 h 1301043"/>
                  <a:gd name="connsiteX3" fmla="*/ 10212 w 1051991"/>
                  <a:gd name="connsiteY3" fmla="*/ 1277545 h 1301043"/>
                  <a:gd name="connsiteX4" fmla="*/ 257227 w 1051991"/>
                  <a:gd name="connsiteY4" fmla="*/ 1248335 h 1301043"/>
                  <a:gd name="connsiteX5" fmla="*/ 743002 w 1051991"/>
                  <a:gd name="connsiteY5" fmla="*/ 868605 h 1301043"/>
                  <a:gd name="connsiteX6" fmla="*/ 858572 w 1051991"/>
                  <a:gd name="connsiteY6" fmla="*/ 1114985 h 1301043"/>
                  <a:gd name="connsiteX7" fmla="*/ 1050977 w 1051991"/>
                  <a:gd name="connsiteY7" fmla="*/ 1178485 h 1301043"/>
                  <a:gd name="connsiteX8" fmla="*/ 930962 w 1051991"/>
                  <a:gd name="connsiteY8" fmla="*/ 525070 h 1301043"/>
                  <a:gd name="connsiteX9" fmla="*/ 851587 w 1051991"/>
                  <a:gd name="connsiteY9" fmla="*/ 153595 h 1301043"/>
                  <a:gd name="connsiteX10" fmla="*/ 759512 w 1051991"/>
                  <a:gd name="connsiteY10" fmla="*/ 7545 h 1301043"/>
                  <a:gd name="connsiteX11" fmla="*/ 203887 w 1051991"/>
                  <a:gd name="connsiteY11" fmla="*/ 7545 h 1301043"/>
                  <a:gd name="connsiteX0" fmla="*/ 196851 w 1044955"/>
                  <a:gd name="connsiteY0" fmla="*/ 7545 h 1301043"/>
                  <a:gd name="connsiteX1" fmla="*/ 117476 w 1044955"/>
                  <a:gd name="connsiteY1" fmla="*/ 448870 h 1301043"/>
                  <a:gd name="connsiteX2" fmla="*/ 47626 w 1044955"/>
                  <a:gd name="connsiteY2" fmla="*/ 788595 h 1301043"/>
                  <a:gd name="connsiteX3" fmla="*/ 3176 w 1044955"/>
                  <a:gd name="connsiteY3" fmla="*/ 1277545 h 1301043"/>
                  <a:gd name="connsiteX4" fmla="*/ 250191 w 1044955"/>
                  <a:gd name="connsiteY4" fmla="*/ 1248335 h 1301043"/>
                  <a:gd name="connsiteX5" fmla="*/ 735966 w 1044955"/>
                  <a:gd name="connsiteY5" fmla="*/ 868605 h 1301043"/>
                  <a:gd name="connsiteX6" fmla="*/ 851536 w 1044955"/>
                  <a:gd name="connsiteY6" fmla="*/ 1114985 h 1301043"/>
                  <a:gd name="connsiteX7" fmla="*/ 1043941 w 1044955"/>
                  <a:gd name="connsiteY7" fmla="*/ 1178485 h 1301043"/>
                  <a:gd name="connsiteX8" fmla="*/ 923926 w 1044955"/>
                  <a:gd name="connsiteY8" fmla="*/ 525070 h 1301043"/>
                  <a:gd name="connsiteX9" fmla="*/ 844551 w 1044955"/>
                  <a:gd name="connsiteY9" fmla="*/ 153595 h 1301043"/>
                  <a:gd name="connsiteX10" fmla="*/ 752476 w 1044955"/>
                  <a:gd name="connsiteY10" fmla="*/ 7545 h 1301043"/>
                  <a:gd name="connsiteX11" fmla="*/ 196851 w 1044955"/>
                  <a:gd name="connsiteY11" fmla="*/ 7545 h 130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4955" h="1301043">
                    <a:moveTo>
                      <a:pt x="196851" y="7545"/>
                    </a:moveTo>
                    <a:cubicBezTo>
                      <a:pt x="170393" y="80041"/>
                      <a:pt x="142347" y="318695"/>
                      <a:pt x="117476" y="448870"/>
                    </a:cubicBezTo>
                    <a:cubicBezTo>
                      <a:pt x="92605" y="579045"/>
                      <a:pt x="66676" y="650483"/>
                      <a:pt x="47626" y="788595"/>
                    </a:cubicBezTo>
                    <a:cubicBezTo>
                      <a:pt x="28576" y="926707"/>
                      <a:pt x="-11535" y="1200922"/>
                      <a:pt x="3176" y="1277545"/>
                    </a:cubicBezTo>
                    <a:cubicBezTo>
                      <a:pt x="46462" y="1309718"/>
                      <a:pt x="128059" y="1316492"/>
                      <a:pt x="250191" y="1248335"/>
                    </a:cubicBezTo>
                    <a:cubicBezTo>
                      <a:pt x="372323" y="1180178"/>
                      <a:pt x="651617" y="935809"/>
                      <a:pt x="735966" y="868605"/>
                    </a:cubicBezTo>
                    <a:cubicBezTo>
                      <a:pt x="763165" y="985551"/>
                      <a:pt x="800207" y="1063338"/>
                      <a:pt x="851536" y="1114985"/>
                    </a:cubicBezTo>
                    <a:cubicBezTo>
                      <a:pt x="902865" y="1166632"/>
                      <a:pt x="1031876" y="1276804"/>
                      <a:pt x="1043941" y="1178485"/>
                    </a:cubicBezTo>
                    <a:cubicBezTo>
                      <a:pt x="1056006" y="1080166"/>
                      <a:pt x="957158" y="695885"/>
                      <a:pt x="923926" y="525070"/>
                    </a:cubicBezTo>
                    <a:cubicBezTo>
                      <a:pt x="890694" y="354255"/>
                      <a:pt x="861484" y="235616"/>
                      <a:pt x="844551" y="153595"/>
                    </a:cubicBezTo>
                    <a:cubicBezTo>
                      <a:pt x="827618" y="71574"/>
                      <a:pt x="873126" y="-28438"/>
                      <a:pt x="752476" y="7545"/>
                    </a:cubicBezTo>
                    <a:cubicBezTo>
                      <a:pt x="631826" y="43528"/>
                      <a:pt x="337609" y="39824"/>
                      <a:pt x="196851" y="7545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893577F9-33D5-4349-88C9-D685374AFAD7}"/>
                  </a:ext>
                </a:extLst>
              </p:cNvPr>
              <p:cNvSpPr/>
              <p:nvPr/>
            </p:nvSpPr>
            <p:spPr>
              <a:xfrm rot="166195">
                <a:off x="3825240" y="2479675"/>
                <a:ext cx="657225" cy="660400"/>
              </a:xfrm>
              <a:custGeom>
                <a:avLst/>
                <a:gdLst>
                  <a:gd name="connsiteX0" fmla="*/ 185738 w 657225"/>
                  <a:gd name="connsiteY0" fmla="*/ 0 h 660400"/>
                  <a:gd name="connsiteX1" fmla="*/ 291801 w 657225"/>
                  <a:gd name="connsiteY1" fmla="*/ 0 h 660400"/>
                  <a:gd name="connsiteX2" fmla="*/ 377364 w 657225"/>
                  <a:gd name="connsiteY2" fmla="*/ 507921 h 660400"/>
                  <a:gd name="connsiteX3" fmla="*/ 464740 w 657225"/>
                  <a:gd name="connsiteY3" fmla="*/ 0 h 660400"/>
                  <a:gd name="connsiteX4" fmla="*/ 471487 w 657225"/>
                  <a:gd name="connsiteY4" fmla="*/ 0 h 660400"/>
                  <a:gd name="connsiteX5" fmla="*/ 657225 w 657225"/>
                  <a:gd name="connsiteY5" fmla="*/ 185738 h 660400"/>
                  <a:gd name="connsiteX6" fmla="*/ 657225 w 657225"/>
                  <a:gd name="connsiteY6" fmla="*/ 660400 h 660400"/>
                  <a:gd name="connsiteX7" fmla="*/ 0 w 657225"/>
                  <a:gd name="connsiteY7" fmla="*/ 660400 h 660400"/>
                  <a:gd name="connsiteX8" fmla="*/ 0 w 657225"/>
                  <a:gd name="connsiteY8" fmla="*/ 185738 h 660400"/>
                  <a:gd name="connsiteX9" fmla="*/ 185738 w 657225"/>
                  <a:gd name="connsiteY9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7225" h="660400">
                    <a:moveTo>
                      <a:pt x="185738" y="0"/>
                    </a:moveTo>
                    <a:lnTo>
                      <a:pt x="291801" y="0"/>
                    </a:lnTo>
                    <a:lnTo>
                      <a:pt x="377364" y="507921"/>
                    </a:lnTo>
                    <a:lnTo>
                      <a:pt x="464740" y="0"/>
                    </a:lnTo>
                    <a:lnTo>
                      <a:pt x="471487" y="0"/>
                    </a:lnTo>
                    <a:cubicBezTo>
                      <a:pt x="574067" y="0"/>
                      <a:pt x="657225" y="83158"/>
                      <a:pt x="657225" y="185738"/>
                    </a:cubicBezTo>
                    <a:lnTo>
                      <a:pt x="657225" y="660400"/>
                    </a:lnTo>
                    <a:lnTo>
                      <a:pt x="0" y="660400"/>
                    </a:lnTo>
                    <a:lnTo>
                      <a:pt x="0" y="185738"/>
                    </a:lnTo>
                    <a:cubicBezTo>
                      <a:pt x="0" y="83158"/>
                      <a:pt x="83158" y="0"/>
                      <a:pt x="185738" y="0"/>
                    </a:cubicBezTo>
                    <a:close/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33058CF5-0A20-4307-928E-BA8C6685EDBF}"/>
                  </a:ext>
                </a:extLst>
              </p:cNvPr>
              <p:cNvSpPr/>
              <p:nvPr/>
            </p:nvSpPr>
            <p:spPr>
              <a:xfrm rot="6410738">
                <a:off x="4666719" y="2365204"/>
                <a:ext cx="163794" cy="162455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E7448270-9802-4999-AACA-002026719692}"/>
                  </a:ext>
                </a:extLst>
              </p:cNvPr>
              <p:cNvSpPr/>
              <p:nvPr/>
            </p:nvSpPr>
            <p:spPr>
              <a:xfrm rot="17228112" flipH="1">
                <a:off x="4520744" y="2638740"/>
                <a:ext cx="158187" cy="154972"/>
              </a:xfrm>
              <a:custGeom>
                <a:avLst/>
                <a:gdLst>
                  <a:gd name="connsiteX0" fmla="*/ 6765 w 198973"/>
                  <a:gd name="connsiteY0" fmla="*/ 144025 h 190955"/>
                  <a:gd name="connsiteX1" fmla="*/ 726 w 198973"/>
                  <a:gd name="connsiteY1" fmla="*/ 114115 h 190955"/>
                  <a:gd name="connsiteX2" fmla="*/ 726 w 198973"/>
                  <a:gd name="connsiteY2" fmla="*/ 111958 h 190955"/>
                  <a:gd name="connsiteX3" fmla="*/ 0 w 198973"/>
                  <a:gd name="connsiteY3" fmla="*/ 110205 h 190955"/>
                  <a:gd name="connsiteX4" fmla="*/ 0 w 198973"/>
                  <a:gd name="connsiteY4" fmla="*/ 20496 h 190955"/>
                  <a:gd name="connsiteX5" fmla="*/ 20496 w 198973"/>
                  <a:gd name="connsiteY5" fmla="*/ 0 h 190955"/>
                  <a:gd name="connsiteX6" fmla="*/ 48559 w 198973"/>
                  <a:gd name="connsiteY6" fmla="*/ 0 h 190955"/>
                  <a:gd name="connsiteX7" fmla="*/ 63052 w 198973"/>
                  <a:gd name="connsiteY7" fmla="*/ 6003 h 190955"/>
                  <a:gd name="connsiteX8" fmla="*/ 64306 w 198973"/>
                  <a:gd name="connsiteY8" fmla="*/ 9031 h 190955"/>
                  <a:gd name="connsiteX9" fmla="*/ 84467 w 198973"/>
                  <a:gd name="connsiteY9" fmla="*/ 9031 h 190955"/>
                  <a:gd name="connsiteX10" fmla="*/ 104963 w 198973"/>
                  <a:gd name="connsiteY10" fmla="*/ 29526 h 190955"/>
                  <a:gd name="connsiteX11" fmla="*/ 104963 w 198973"/>
                  <a:gd name="connsiteY11" fmla="*/ 37275 h 190955"/>
                  <a:gd name="connsiteX12" fmla="*/ 153361 w 198973"/>
                  <a:gd name="connsiteY12" fmla="*/ 37275 h 190955"/>
                  <a:gd name="connsiteX13" fmla="*/ 198973 w 198973"/>
                  <a:gd name="connsiteY13" fmla="*/ 82887 h 190955"/>
                  <a:gd name="connsiteX14" fmla="*/ 198973 w 198973"/>
                  <a:gd name="connsiteY14" fmla="*/ 114115 h 190955"/>
                  <a:gd name="connsiteX15" fmla="*/ 122133 w 198973"/>
                  <a:gd name="connsiteY15" fmla="*/ 190955 h 190955"/>
                  <a:gd name="connsiteX16" fmla="*/ 77566 w 198973"/>
                  <a:gd name="connsiteY16" fmla="*/ 190955 h 190955"/>
                  <a:gd name="connsiteX17" fmla="*/ 6765 w 198973"/>
                  <a:gd name="connsiteY17" fmla="*/ 144025 h 190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973" h="190955">
                    <a:moveTo>
                      <a:pt x="6765" y="144025"/>
                    </a:moveTo>
                    <a:cubicBezTo>
                      <a:pt x="2876" y="134832"/>
                      <a:pt x="726" y="124724"/>
                      <a:pt x="726" y="114115"/>
                    </a:cubicBezTo>
                    <a:lnTo>
                      <a:pt x="726" y="111958"/>
                    </a:lnTo>
                    <a:lnTo>
                      <a:pt x="0" y="110205"/>
                    </a:lnTo>
                    <a:lnTo>
                      <a:pt x="0" y="20496"/>
                    </a:lnTo>
                    <a:cubicBezTo>
                      <a:pt x="0" y="9176"/>
                      <a:pt x="9176" y="0"/>
                      <a:pt x="20496" y="0"/>
                    </a:cubicBezTo>
                    <a:lnTo>
                      <a:pt x="48559" y="0"/>
                    </a:lnTo>
                    <a:cubicBezTo>
                      <a:pt x="54219" y="0"/>
                      <a:pt x="59343" y="2294"/>
                      <a:pt x="63052" y="6003"/>
                    </a:cubicBezTo>
                    <a:lnTo>
                      <a:pt x="64306" y="9031"/>
                    </a:lnTo>
                    <a:lnTo>
                      <a:pt x="84467" y="9031"/>
                    </a:lnTo>
                    <a:cubicBezTo>
                      <a:pt x="95787" y="9031"/>
                      <a:pt x="104963" y="18207"/>
                      <a:pt x="104963" y="29526"/>
                    </a:cubicBezTo>
                    <a:lnTo>
                      <a:pt x="104963" y="37275"/>
                    </a:lnTo>
                    <a:lnTo>
                      <a:pt x="153361" y="37275"/>
                    </a:lnTo>
                    <a:cubicBezTo>
                      <a:pt x="178552" y="37275"/>
                      <a:pt x="198973" y="57696"/>
                      <a:pt x="198973" y="82887"/>
                    </a:cubicBezTo>
                    <a:lnTo>
                      <a:pt x="198973" y="114115"/>
                    </a:lnTo>
                    <a:cubicBezTo>
                      <a:pt x="198973" y="156553"/>
                      <a:pt x="164571" y="190955"/>
                      <a:pt x="122133" y="190955"/>
                    </a:cubicBezTo>
                    <a:lnTo>
                      <a:pt x="77566" y="190955"/>
                    </a:lnTo>
                    <a:cubicBezTo>
                      <a:pt x="45738" y="190955"/>
                      <a:pt x="18429" y="171604"/>
                      <a:pt x="6765" y="144025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9B515777-BF6A-4EFC-A41E-FCD0D9DCA5C3}"/>
                  </a:ext>
                </a:extLst>
              </p:cNvPr>
              <p:cNvSpPr/>
              <p:nvPr/>
            </p:nvSpPr>
            <p:spPr>
              <a:xfrm rot="10972152">
                <a:off x="4104919" y="2512384"/>
                <a:ext cx="172483" cy="596730"/>
              </a:xfrm>
              <a:custGeom>
                <a:avLst/>
                <a:gdLst>
                  <a:gd name="connsiteX0" fmla="*/ 172483 w 172483"/>
                  <a:gd name="connsiteY0" fmla="*/ 596730 h 596730"/>
                  <a:gd name="connsiteX1" fmla="*/ 0 w 172483"/>
                  <a:gd name="connsiteY1" fmla="*/ 596730 h 596730"/>
                  <a:gd name="connsiteX2" fmla="*/ 86242 w 172483"/>
                  <a:gd name="connsiteY2" fmla="*/ 0 h 596730"/>
                  <a:gd name="connsiteX3" fmla="*/ 172483 w 172483"/>
                  <a:gd name="connsiteY3" fmla="*/ 596730 h 596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596730">
                    <a:moveTo>
                      <a:pt x="172483" y="596730"/>
                    </a:moveTo>
                    <a:lnTo>
                      <a:pt x="0" y="596730"/>
                    </a:lnTo>
                    <a:lnTo>
                      <a:pt x="86242" y="0"/>
                    </a:lnTo>
                    <a:lnTo>
                      <a:pt x="172483" y="59673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C7F9A51B-7D23-417E-8E87-CFAE8ABCB287}"/>
                  </a:ext>
                </a:extLst>
              </p:cNvPr>
              <p:cNvSpPr/>
              <p:nvPr/>
            </p:nvSpPr>
            <p:spPr>
              <a:xfrm rot="10972152">
                <a:off x="4045455" y="2473205"/>
                <a:ext cx="179340" cy="679217"/>
              </a:xfrm>
              <a:custGeom>
                <a:avLst/>
                <a:gdLst>
                  <a:gd name="connsiteX0" fmla="*/ 143734 w 143734"/>
                  <a:gd name="connsiteY0" fmla="*/ 679217 h 679217"/>
                  <a:gd name="connsiteX1" fmla="*/ 86241 w 143734"/>
                  <a:gd name="connsiteY1" fmla="*/ 679217 h 679217"/>
                  <a:gd name="connsiteX2" fmla="*/ 0 w 143734"/>
                  <a:gd name="connsiteY2" fmla="*/ 82487 h 679217"/>
                  <a:gd name="connsiteX3" fmla="*/ 11921 w 143734"/>
                  <a:gd name="connsiteY3" fmla="*/ 0 h 679217"/>
                  <a:gd name="connsiteX4" fmla="*/ 45571 w 143734"/>
                  <a:gd name="connsiteY4" fmla="*/ 0 h 679217"/>
                  <a:gd name="connsiteX5" fmla="*/ 143734 w 143734"/>
                  <a:gd name="connsiteY5" fmla="*/ 679217 h 679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734" h="679217">
                    <a:moveTo>
                      <a:pt x="143734" y="679217"/>
                    </a:moveTo>
                    <a:lnTo>
                      <a:pt x="86241" y="679217"/>
                    </a:lnTo>
                    <a:lnTo>
                      <a:pt x="0" y="82487"/>
                    </a:lnTo>
                    <a:lnTo>
                      <a:pt x="11921" y="0"/>
                    </a:lnTo>
                    <a:lnTo>
                      <a:pt x="45571" y="0"/>
                    </a:lnTo>
                    <a:lnTo>
                      <a:pt x="143734" y="67921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5E76E354-3646-4A91-9D55-0DB6D3B28F49}"/>
                  </a:ext>
                </a:extLst>
              </p:cNvPr>
              <p:cNvSpPr/>
              <p:nvPr/>
            </p:nvSpPr>
            <p:spPr>
              <a:xfrm rot="10972152">
                <a:off x="4189176" y="2479024"/>
                <a:ext cx="143322" cy="679218"/>
              </a:xfrm>
              <a:custGeom>
                <a:avLst/>
                <a:gdLst>
                  <a:gd name="connsiteX0" fmla="*/ 229977 w 229977"/>
                  <a:gd name="connsiteY0" fmla="*/ 679218 h 679218"/>
                  <a:gd name="connsiteX1" fmla="*/ 0 w 229977"/>
                  <a:gd name="connsiteY1" fmla="*/ 679218 h 679218"/>
                  <a:gd name="connsiteX2" fmla="*/ 98163 w 229977"/>
                  <a:gd name="connsiteY2" fmla="*/ 0 h 679218"/>
                  <a:gd name="connsiteX3" fmla="*/ 131814 w 229977"/>
                  <a:gd name="connsiteY3" fmla="*/ 1 h 679218"/>
                  <a:gd name="connsiteX4" fmla="*/ 143322 w 229977"/>
                  <a:gd name="connsiteY4" fmla="*/ 79627 h 679218"/>
                  <a:gd name="connsiteX5" fmla="*/ 57080 w 229977"/>
                  <a:gd name="connsiteY5" fmla="*/ 676357 h 679218"/>
                  <a:gd name="connsiteX6" fmla="*/ 229563 w 229977"/>
                  <a:gd name="connsiteY6" fmla="*/ 676357 h 679218"/>
                  <a:gd name="connsiteX7" fmla="*/ 229977 w 229977"/>
                  <a:gd name="connsiteY7" fmla="*/ 679218 h 679218"/>
                  <a:gd name="connsiteX0" fmla="*/ 229563 w 229563"/>
                  <a:gd name="connsiteY0" fmla="*/ 676357 h 679218"/>
                  <a:gd name="connsiteX1" fmla="*/ 0 w 229563"/>
                  <a:gd name="connsiteY1" fmla="*/ 679218 h 679218"/>
                  <a:gd name="connsiteX2" fmla="*/ 98163 w 229563"/>
                  <a:gd name="connsiteY2" fmla="*/ 0 h 679218"/>
                  <a:gd name="connsiteX3" fmla="*/ 131814 w 229563"/>
                  <a:gd name="connsiteY3" fmla="*/ 1 h 679218"/>
                  <a:gd name="connsiteX4" fmla="*/ 143322 w 229563"/>
                  <a:gd name="connsiteY4" fmla="*/ 79627 h 679218"/>
                  <a:gd name="connsiteX5" fmla="*/ 57080 w 229563"/>
                  <a:gd name="connsiteY5" fmla="*/ 676357 h 679218"/>
                  <a:gd name="connsiteX6" fmla="*/ 229563 w 229563"/>
                  <a:gd name="connsiteY6" fmla="*/ 676357 h 679218"/>
                  <a:gd name="connsiteX0" fmla="*/ 57080 w 143322"/>
                  <a:gd name="connsiteY0" fmla="*/ 676357 h 679218"/>
                  <a:gd name="connsiteX1" fmla="*/ 0 w 143322"/>
                  <a:gd name="connsiteY1" fmla="*/ 679218 h 679218"/>
                  <a:gd name="connsiteX2" fmla="*/ 98163 w 143322"/>
                  <a:gd name="connsiteY2" fmla="*/ 0 h 679218"/>
                  <a:gd name="connsiteX3" fmla="*/ 131814 w 143322"/>
                  <a:gd name="connsiteY3" fmla="*/ 1 h 679218"/>
                  <a:gd name="connsiteX4" fmla="*/ 143322 w 143322"/>
                  <a:gd name="connsiteY4" fmla="*/ 79627 h 679218"/>
                  <a:gd name="connsiteX5" fmla="*/ 57080 w 143322"/>
                  <a:gd name="connsiteY5" fmla="*/ 676357 h 67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322" h="679218">
                    <a:moveTo>
                      <a:pt x="57080" y="676357"/>
                    </a:moveTo>
                    <a:lnTo>
                      <a:pt x="0" y="679218"/>
                    </a:lnTo>
                    <a:lnTo>
                      <a:pt x="98163" y="0"/>
                    </a:lnTo>
                    <a:lnTo>
                      <a:pt x="131814" y="1"/>
                    </a:lnTo>
                    <a:lnTo>
                      <a:pt x="143322" y="79627"/>
                    </a:lnTo>
                    <a:lnTo>
                      <a:pt x="57080" y="67635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8" name="四角形: 角を丸くする 49">
                <a:extLst>
                  <a:ext uri="{FF2B5EF4-FFF2-40B4-BE49-F238E27FC236}">
                    <a16:creationId xmlns:a16="http://schemas.microsoft.com/office/drawing/2014/main" id="{7E4A3A03-553F-4A2F-9117-988170666B3E}"/>
                  </a:ext>
                </a:extLst>
              </p:cNvPr>
              <p:cNvSpPr/>
              <p:nvPr/>
            </p:nvSpPr>
            <p:spPr>
              <a:xfrm>
                <a:off x="3787140" y="3105541"/>
                <a:ext cx="711200" cy="339725"/>
              </a:xfrm>
              <a:custGeom>
                <a:avLst/>
                <a:gdLst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  <a:gd name="connsiteX0" fmla="*/ 0 w 711200"/>
                  <a:gd name="connsiteY0" fmla="*/ 43125 h 339725"/>
                  <a:gd name="connsiteX1" fmla="*/ 43125 w 711200"/>
                  <a:gd name="connsiteY1" fmla="*/ 0 h 339725"/>
                  <a:gd name="connsiteX2" fmla="*/ 668075 w 711200"/>
                  <a:gd name="connsiteY2" fmla="*/ 0 h 339725"/>
                  <a:gd name="connsiteX3" fmla="*/ 711200 w 711200"/>
                  <a:gd name="connsiteY3" fmla="*/ 43125 h 339725"/>
                  <a:gd name="connsiteX4" fmla="*/ 711200 w 711200"/>
                  <a:gd name="connsiteY4" fmla="*/ 296600 h 339725"/>
                  <a:gd name="connsiteX5" fmla="*/ 668075 w 711200"/>
                  <a:gd name="connsiteY5" fmla="*/ 339725 h 339725"/>
                  <a:gd name="connsiteX6" fmla="*/ 43125 w 711200"/>
                  <a:gd name="connsiteY6" fmla="*/ 339725 h 339725"/>
                  <a:gd name="connsiteX7" fmla="*/ 0 w 711200"/>
                  <a:gd name="connsiteY7" fmla="*/ 296600 h 339725"/>
                  <a:gd name="connsiteX8" fmla="*/ 0 w 711200"/>
                  <a:gd name="connsiteY8" fmla="*/ 431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1200" h="339725">
                    <a:moveTo>
                      <a:pt x="0" y="43125"/>
                    </a:moveTo>
                    <a:cubicBezTo>
                      <a:pt x="0" y="19308"/>
                      <a:pt x="19308" y="0"/>
                      <a:pt x="43125" y="0"/>
                    </a:cubicBezTo>
                    <a:lnTo>
                      <a:pt x="668075" y="0"/>
                    </a:lnTo>
                    <a:cubicBezTo>
                      <a:pt x="691892" y="0"/>
                      <a:pt x="711200" y="19308"/>
                      <a:pt x="711200" y="43125"/>
                    </a:cubicBezTo>
                    <a:cubicBezTo>
                      <a:pt x="680244" y="129998"/>
                      <a:pt x="694531" y="235920"/>
                      <a:pt x="711200" y="296600"/>
                    </a:cubicBezTo>
                    <a:cubicBezTo>
                      <a:pt x="711200" y="320417"/>
                      <a:pt x="691892" y="339725"/>
                      <a:pt x="668075" y="339725"/>
                    </a:cubicBezTo>
                    <a:lnTo>
                      <a:pt x="43125" y="339725"/>
                    </a:lnTo>
                    <a:cubicBezTo>
                      <a:pt x="19308" y="339725"/>
                      <a:pt x="0" y="320417"/>
                      <a:pt x="0" y="296600"/>
                    </a:cubicBezTo>
                    <a:cubicBezTo>
                      <a:pt x="11906" y="209726"/>
                      <a:pt x="35719" y="151430"/>
                      <a:pt x="0" y="4312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89889F72-FAFB-413B-AEE7-B7CE265C3437}"/>
                  </a:ext>
                </a:extLst>
              </p:cNvPr>
              <p:cNvSpPr/>
              <p:nvPr/>
            </p:nvSpPr>
            <p:spPr>
              <a:xfrm>
                <a:off x="4094047" y="2460548"/>
                <a:ext cx="646429" cy="311999"/>
              </a:xfrm>
              <a:custGeom>
                <a:avLst/>
                <a:gdLst>
                  <a:gd name="connsiteX0" fmla="*/ 11075 w 624897"/>
                  <a:gd name="connsiteY0" fmla="*/ 311168 h 338769"/>
                  <a:gd name="connsiteX1" fmla="*/ 360325 w 624897"/>
                  <a:gd name="connsiteY1" fmla="*/ 314343 h 338769"/>
                  <a:gd name="connsiteX2" fmla="*/ 614325 w 624897"/>
                  <a:gd name="connsiteY2" fmla="*/ 111143 h 338769"/>
                  <a:gd name="connsiteX3" fmla="*/ 573050 w 624897"/>
                  <a:gd name="connsiteY3" fmla="*/ 28593 h 338769"/>
                  <a:gd name="connsiteX4" fmla="*/ 538125 w 624897"/>
                  <a:gd name="connsiteY4" fmla="*/ 18 h 338769"/>
                  <a:gd name="connsiteX5" fmla="*/ 442875 w 624897"/>
                  <a:gd name="connsiteY5" fmla="*/ 31768 h 338769"/>
                  <a:gd name="connsiteX6" fmla="*/ 363500 w 624897"/>
                  <a:gd name="connsiteY6" fmla="*/ 98443 h 338769"/>
                  <a:gd name="connsiteX7" fmla="*/ 112675 w 624897"/>
                  <a:gd name="connsiteY7" fmla="*/ 98443 h 338769"/>
                  <a:gd name="connsiteX8" fmla="*/ 11075 w 624897"/>
                  <a:gd name="connsiteY8" fmla="*/ 311168 h 338769"/>
                  <a:gd name="connsiteX0" fmla="*/ 11075 w 625426"/>
                  <a:gd name="connsiteY0" fmla="*/ 330207 h 357808"/>
                  <a:gd name="connsiteX1" fmla="*/ 360325 w 625426"/>
                  <a:gd name="connsiteY1" fmla="*/ 333382 h 357808"/>
                  <a:gd name="connsiteX2" fmla="*/ 614325 w 625426"/>
                  <a:gd name="connsiteY2" fmla="*/ 130182 h 357808"/>
                  <a:gd name="connsiteX3" fmla="*/ 573050 w 625426"/>
                  <a:gd name="connsiteY3" fmla="*/ 47632 h 357808"/>
                  <a:gd name="connsiteX4" fmla="*/ 509550 w 625426"/>
                  <a:gd name="connsiteY4" fmla="*/ 7 h 357808"/>
                  <a:gd name="connsiteX5" fmla="*/ 442875 w 625426"/>
                  <a:gd name="connsiteY5" fmla="*/ 50807 h 357808"/>
                  <a:gd name="connsiteX6" fmla="*/ 363500 w 625426"/>
                  <a:gd name="connsiteY6" fmla="*/ 117482 h 357808"/>
                  <a:gd name="connsiteX7" fmla="*/ 112675 w 625426"/>
                  <a:gd name="connsiteY7" fmla="*/ 117482 h 357808"/>
                  <a:gd name="connsiteX8" fmla="*/ 11075 w 625426"/>
                  <a:gd name="connsiteY8" fmla="*/ 330207 h 357808"/>
                  <a:gd name="connsiteX0" fmla="*/ 11075 w 625426"/>
                  <a:gd name="connsiteY0" fmla="*/ 332388 h 359989"/>
                  <a:gd name="connsiteX1" fmla="*/ 360325 w 625426"/>
                  <a:gd name="connsiteY1" fmla="*/ 335563 h 359989"/>
                  <a:gd name="connsiteX2" fmla="*/ 614325 w 625426"/>
                  <a:gd name="connsiteY2" fmla="*/ 132363 h 359989"/>
                  <a:gd name="connsiteX3" fmla="*/ 573050 w 625426"/>
                  <a:gd name="connsiteY3" fmla="*/ 49813 h 359989"/>
                  <a:gd name="connsiteX4" fmla="*/ 509550 w 625426"/>
                  <a:gd name="connsiteY4" fmla="*/ 2188 h 359989"/>
                  <a:gd name="connsiteX5" fmla="*/ 363500 w 625426"/>
                  <a:gd name="connsiteY5" fmla="*/ 119663 h 359989"/>
                  <a:gd name="connsiteX6" fmla="*/ 112675 w 625426"/>
                  <a:gd name="connsiteY6" fmla="*/ 119663 h 359989"/>
                  <a:gd name="connsiteX7" fmla="*/ 11075 w 625426"/>
                  <a:gd name="connsiteY7" fmla="*/ 332388 h 359989"/>
                  <a:gd name="connsiteX0" fmla="*/ 11075 w 629014"/>
                  <a:gd name="connsiteY0" fmla="*/ 333945 h 361546"/>
                  <a:gd name="connsiteX1" fmla="*/ 360325 w 629014"/>
                  <a:gd name="connsiteY1" fmla="*/ 337120 h 361546"/>
                  <a:gd name="connsiteX2" fmla="*/ 614325 w 629014"/>
                  <a:gd name="connsiteY2" fmla="*/ 133920 h 361546"/>
                  <a:gd name="connsiteX3" fmla="*/ 588925 w 629014"/>
                  <a:gd name="connsiteY3" fmla="*/ 38670 h 361546"/>
                  <a:gd name="connsiteX4" fmla="*/ 509550 w 629014"/>
                  <a:gd name="connsiteY4" fmla="*/ 3745 h 361546"/>
                  <a:gd name="connsiteX5" fmla="*/ 363500 w 629014"/>
                  <a:gd name="connsiteY5" fmla="*/ 121220 h 361546"/>
                  <a:gd name="connsiteX6" fmla="*/ 112675 w 629014"/>
                  <a:gd name="connsiteY6" fmla="*/ 121220 h 361546"/>
                  <a:gd name="connsiteX7" fmla="*/ 11075 w 629014"/>
                  <a:gd name="connsiteY7" fmla="*/ 333945 h 361546"/>
                  <a:gd name="connsiteX0" fmla="*/ 23556 w 641495"/>
                  <a:gd name="connsiteY0" fmla="*/ 333945 h 362031"/>
                  <a:gd name="connsiteX1" fmla="*/ 372806 w 641495"/>
                  <a:gd name="connsiteY1" fmla="*/ 337120 h 362031"/>
                  <a:gd name="connsiteX2" fmla="*/ 626806 w 641495"/>
                  <a:gd name="connsiteY2" fmla="*/ 133920 h 362031"/>
                  <a:gd name="connsiteX3" fmla="*/ 601406 w 641495"/>
                  <a:gd name="connsiteY3" fmla="*/ 38670 h 362031"/>
                  <a:gd name="connsiteX4" fmla="*/ 522031 w 641495"/>
                  <a:gd name="connsiteY4" fmla="*/ 3745 h 362031"/>
                  <a:gd name="connsiteX5" fmla="*/ 375981 w 641495"/>
                  <a:gd name="connsiteY5" fmla="*/ 121220 h 362031"/>
                  <a:gd name="connsiteX6" fmla="*/ 70387 w 641495"/>
                  <a:gd name="connsiteY6" fmla="*/ 113275 h 362031"/>
                  <a:gd name="connsiteX7" fmla="*/ 23556 w 641495"/>
                  <a:gd name="connsiteY7" fmla="*/ 333945 h 362031"/>
                  <a:gd name="connsiteX0" fmla="*/ 27746 w 645685"/>
                  <a:gd name="connsiteY0" fmla="*/ 333945 h 361066"/>
                  <a:gd name="connsiteX1" fmla="*/ 376996 w 645685"/>
                  <a:gd name="connsiteY1" fmla="*/ 337120 h 361066"/>
                  <a:gd name="connsiteX2" fmla="*/ 630996 w 645685"/>
                  <a:gd name="connsiteY2" fmla="*/ 133920 h 361066"/>
                  <a:gd name="connsiteX3" fmla="*/ 605596 w 645685"/>
                  <a:gd name="connsiteY3" fmla="*/ 38670 h 361066"/>
                  <a:gd name="connsiteX4" fmla="*/ 526221 w 645685"/>
                  <a:gd name="connsiteY4" fmla="*/ 3745 h 361066"/>
                  <a:gd name="connsiteX5" fmla="*/ 380171 w 645685"/>
                  <a:gd name="connsiteY5" fmla="*/ 121220 h 361066"/>
                  <a:gd name="connsiteX6" fmla="*/ 62670 w 645685"/>
                  <a:gd name="connsiteY6" fmla="*/ 129167 h 361066"/>
                  <a:gd name="connsiteX7" fmla="*/ 27746 w 645685"/>
                  <a:gd name="connsiteY7" fmla="*/ 333945 h 361066"/>
                  <a:gd name="connsiteX0" fmla="*/ 27477 w 645416"/>
                  <a:gd name="connsiteY0" fmla="*/ 335639 h 362760"/>
                  <a:gd name="connsiteX1" fmla="*/ 376727 w 645416"/>
                  <a:gd name="connsiteY1" fmla="*/ 338814 h 362760"/>
                  <a:gd name="connsiteX2" fmla="*/ 630727 w 645416"/>
                  <a:gd name="connsiteY2" fmla="*/ 135614 h 362760"/>
                  <a:gd name="connsiteX3" fmla="*/ 605327 w 645416"/>
                  <a:gd name="connsiteY3" fmla="*/ 40364 h 362760"/>
                  <a:gd name="connsiteX4" fmla="*/ 525952 w 645416"/>
                  <a:gd name="connsiteY4" fmla="*/ 5439 h 362760"/>
                  <a:gd name="connsiteX5" fmla="*/ 379902 w 645416"/>
                  <a:gd name="connsiteY5" fmla="*/ 149401 h 362760"/>
                  <a:gd name="connsiteX6" fmla="*/ 62401 w 645416"/>
                  <a:gd name="connsiteY6" fmla="*/ 130861 h 362760"/>
                  <a:gd name="connsiteX7" fmla="*/ 27477 w 645416"/>
                  <a:gd name="connsiteY7" fmla="*/ 335639 h 362760"/>
                  <a:gd name="connsiteX0" fmla="*/ 27477 w 645154"/>
                  <a:gd name="connsiteY0" fmla="*/ 321817 h 348938"/>
                  <a:gd name="connsiteX1" fmla="*/ 376727 w 645154"/>
                  <a:gd name="connsiteY1" fmla="*/ 324992 h 348938"/>
                  <a:gd name="connsiteX2" fmla="*/ 630727 w 645154"/>
                  <a:gd name="connsiteY2" fmla="*/ 121792 h 348938"/>
                  <a:gd name="connsiteX3" fmla="*/ 605327 w 645154"/>
                  <a:gd name="connsiteY3" fmla="*/ 26542 h 348938"/>
                  <a:gd name="connsiteX4" fmla="*/ 535477 w 645154"/>
                  <a:gd name="connsiteY4" fmla="*/ 7509 h 348938"/>
                  <a:gd name="connsiteX5" fmla="*/ 379902 w 645154"/>
                  <a:gd name="connsiteY5" fmla="*/ 135579 h 348938"/>
                  <a:gd name="connsiteX6" fmla="*/ 62401 w 645154"/>
                  <a:gd name="connsiteY6" fmla="*/ 117039 h 348938"/>
                  <a:gd name="connsiteX7" fmla="*/ 27477 w 645154"/>
                  <a:gd name="connsiteY7" fmla="*/ 321817 h 348938"/>
                  <a:gd name="connsiteX0" fmla="*/ 27477 w 646429"/>
                  <a:gd name="connsiteY0" fmla="*/ 319905 h 347026"/>
                  <a:gd name="connsiteX1" fmla="*/ 376727 w 646429"/>
                  <a:gd name="connsiteY1" fmla="*/ 323080 h 347026"/>
                  <a:gd name="connsiteX2" fmla="*/ 630727 w 646429"/>
                  <a:gd name="connsiteY2" fmla="*/ 119880 h 347026"/>
                  <a:gd name="connsiteX3" fmla="*/ 610089 w 646429"/>
                  <a:gd name="connsiteY3" fmla="*/ 32576 h 347026"/>
                  <a:gd name="connsiteX4" fmla="*/ 535477 w 646429"/>
                  <a:gd name="connsiteY4" fmla="*/ 5597 h 347026"/>
                  <a:gd name="connsiteX5" fmla="*/ 379902 w 646429"/>
                  <a:gd name="connsiteY5" fmla="*/ 133667 h 347026"/>
                  <a:gd name="connsiteX6" fmla="*/ 62401 w 646429"/>
                  <a:gd name="connsiteY6" fmla="*/ 115127 h 347026"/>
                  <a:gd name="connsiteX7" fmla="*/ 27477 w 646429"/>
                  <a:gd name="connsiteY7" fmla="*/ 319905 h 347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29" h="347026">
                    <a:moveTo>
                      <a:pt x="27477" y="319905"/>
                    </a:moveTo>
                    <a:cubicBezTo>
                      <a:pt x="79865" y="354564"/>
                      <a:pt x="276185" y="356418"/>
                      <a:pt x="376727" y="323080"/>
                    </a:cubicBezTo>
                    <a:cubicBezTo>
                      <a:pt x="477269" y="289742"/>
                      <a:pt x="591833" y="168297"/>
                      <a:pt x="630727" y="119880"/>
                    </a:cubicBezTo>
                    <a:cubicBezTo>
                      <a:pt x="669621" y="71463"/>
                      <a:pt x="625964" y="51623"/>
                      <a:pt x="610089" y="32576"/>
                    </a:cubicBezTo>
                    <a:cubicBezTo>
                      <a:pt x="594214" y="13529"/>
                      <a:pt x="573841" y="-11251"/>
                      <a:pt x="535477" y="5597"/>
                    </a:cubicBezTo>
                    <a:cubicBezTo>
                      <a:pt x="497113" y="22445"/>
                      <a:pt x="446048" y="114088"/>
                      <a:pt x="379902" y="133667"/>
                    </a:cubicBezTo>
                    <a:cubicBezTo>
                      <a:pt x="313756" y="153246"/>
                      <a:pt x="121138" y="84087"/>
                      <a:pt x="62401" y="115127"/>
                    </a:cubicBezTo>
                    <a:cubicBezTo>
                      <a:pt x="3664" y="146167"/>
                      <a:pt x="-24911" y="285246"/>
                      <a:pt x="27477" y="319905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223861EE-BAB3-41DE-8AA4-71AE6EDF20B3}"/>
                  </a:ext>
                </a:extLst>
              </p:cNvPr>
              <p:cNvSpPr/>
              <p:nvPr/>
            </p:nvSpPr>
            <p:spPr>
              <a:xfrm>
                <a:off x="3723258" y="2521745"/>
                <a:ext cx="521755" cy="762582"/>
              </a:xfrm>
              <a:custGeom>
                <a:avLst/>
                <a:gdLst>
                  <a:gd name="connsiteX0" fmla="*/ 159627 w 556111"/>
                  <a:gd name="connsiteY0" fmla="*/ 28272 h 676658"/>
                  <a:gd name="connsiteX1" fmla="*/ 61996 w 556111"/>
                  <a:gd name="connsiteY1" fmla="*/ 183053 h 676658"/>
                  <a:gd name="connsiteX2" fmla="*/ 57233 w 556111"/>
                  <a:gd name="connsiteY2" fmla="*/ 333072 h 676658"/>
                  <a:gd name="connsiteX3" fmla="*/ 16752 w 556111"/>
                  <a:gd name="connsiteY3" fmla="*/ 430703 h 676658"/>
                  <a:gd name="connsiteX4" fmla="*/ 369177 w 556111"/>
                  <a:gd name="connsiteY4" fmla="*/ 595009 h 676658"/>
                  <a:gd name="connsiteX5" fmla="*/ 414421 w 556111"/>
                  <a:gd name="connsiteY5" fmla="*/ 666447 h 676658"/>
                  <a:gd name="connsiteX6" fmla="*/ 473952 w 556111"/>
                  <a:gd name="connsiteY6" fmla="*/ 378316 h 676658"/>
                  <a:gd name="connsiteX7" fmla="*/ 547771 w 556111"/>
                  <a:gd name="connsiteY7" fmla="*/ 35416 h 676658"/>
                  <a:gd name="connsiteX8" fmla="*/ 262021 w 556111"/>
                  <a:gd name="connsiteY8" fmla="*/ 28272 h 676658"/>
                  <a:gd name="connsiteX0" fmla="*/ 157042 w 553526"/>
                  <a:gd name="connsiteY0" fmla="*/ 28272 h 682081"/>
                  <a:gd name="connsiteX1" fmla="*/ 59411 w 553526"/>
                  <a:gd name="connsiteY1" fmla="*/ 183053 h 682081"/>
                  <a:gd name="connsiteX2" fmla="*/ 54648 w 553526"/>
                  <a:gd name="connsiteY2" fmla="*/ 333072 h 682081"/>
                  <a:gd name="connsiteX3" fmla="*/ 14167 w 553526"/>
                  <a:gd name="connsiteY3" fmla="*/ 430703 h 682081"/>
                  <a:gd name="connsiteX4" fmla="*/ 328492 w 553526"/>
                  <a:gd name="connsiteY4" fmla="*/ 621203 h 682081"/>
                  <a:gd name="connsiteX5" fmla="*/ 411836 w 553526"/>
                  <a:gd name="connsiteY5" fmla="*/ 666447 h 682081"/>
                  <a:gd name="connsiteX6" fmla="*/ 471367 w 553526"/>
                  <a:gd name="connsiteY6" fmla="*/ 378316 h 682081"/>
                  <a:gd name="connsiteX7" fmla="*/ 545186 w 553526"/>
                  <a:gd name="connsiteY7" fmla="*/ 35416 h 682081"/>
                  <a:gd name="connsiteX8" fmla="*/ 259436 w 553526"/>
                  <a:gd name="connsiteY8" fmla="*/ 28272 h 682081"/>
                  <a:gd name="connsiteX0" fmla="*/ 157042 w 553111"/>
                  <a:gd name="connsiteY0" fmla="*/ 28272 h 672261"/>
                  <a:gd name="connsiteX1" fmla="*/ 59411 w 553111"/>
                  <a:gd name="connsiteY1" fmla="*/ 183053 h 672261"/>
                  <a:gd name="connsiteX2" fmla="*/ 54648 w 553111"/>
                  <a:gd name="connsiteY2" fmla="*/ 333072 h 672261"/>
                  <a:gd name="connsiteX3" fmla="*/ 14167 w 553111"/>
                  <a:gd name="connsiteY3" fmla="*/ 430703 h 672261"/>
                  <a:gd name="connsiteX4" fmla="*/ 328492 w 553111"/>
                  <a:gd name="connsiteY4" fmla="*/ 621203 h 672261"/>
                  <a:gd name="connsiteX5" fmla="*/ 449936 w 553111"/>
                  <a:gd name="connsiteY5" fmla="*/ 654541 h 672261"/>
                  <a:gd name="connsiteX6" fmla="*/ 471367 w 553111"/>
                  <a:gd name="connsiteY6" fmla="*/ 378316 h 672261"/>
                  <a:gd name="connsiteX7" fmla="*/ 545186 w 553111"/>
                  <a:gd name="connsiteY7" fmla="*/ 35416 h 672261"/>
                  <a:gd name="connsiteX8" fmla="*/ 259436 w 553111"/>
                  <a:gd name="connsiteY8" fmla="*/ 28272 h 672261"/>
                  <a:gd name="connsiteX0" fmla="*/ 157042 w 553111"/>
                  <a:gd name="connsiteY0" fmla="*/ 28272 h 681762"/>
                  <a:gd name="connsiteX1" fmla="*/ 59411 w 553111"/>
                  <a:gd name="connsiteY1" fmla="*/ 183053 h 681762"/>
                  <a:gd name="connsiteX2" fmla="*/ 54648 w 553111"/>
                  <a:gd name="connsiteY2" fmla="*/ 333072 h 681762"/>
                  <a:gd name="connsiteX3" fmla="*/ 14167 w 553111"/>
                  <a:gd name="connsiteY3" fmla="*/ 430703 h 681762"/>
                  <a:gd name="connsiteX4" fmla="*/ 328492 w 553111"/>
                  <a:gd name="connsiteY4" fmla="*/ 621203 h 681762"/>
                  <a:gd name="connsiteX5" fmla="*/ 449936 w 553111"/>
                  <a:gd name="connsiteY5" fmla="*/ 654541 h 681762"/>
                  <a:gd name="connsiteX6" fmla="*/ 471367 w 553111"/>
                  <a:gd name="connsiteY6" fmla="*/ 378316 h 681762"/>
                  <a:gd name="connsiteX7" fmla="*/ 545186 w 553111"/>
                  <a:gd name="connsiteY7" fmla="*/ 35416 h 681762"/>
                  <a:gd name="connsiteX8" fmla="*/ 259436 w 553111"/>
                  <a:gd name="connsiteY8" fmla="*/ 28272 h 681762"/>
                  <a:gd name="connsiteX0" fmla="*/ 153417 w 549486"/>
                  <a:gd name="connsiteY0" fmla="*/ 28272 h 664202"/>
                  <a:gd name="connsiteX1" fmla="*/ 55786 w 549486"/>
                  <a:gd name="connsiteY1" fmla="*/ 183053 h 664202"/>
                  <a:gd name="connsiteX2" fmla="*/ 51023 w 549486"/>
                  <a:gd name="connsiteY2" fmla="*/ 333072 h 664202"/>
                  <a:gd name="connsiteX3" fmla="*/ 10542 w 549486"/>
                  <a:gd name="connsiteY3" fmla="*/ 430703 h 664202"/>
                  <a:gd name="connsiteX4" fmla="*/ 270098 w 549486"/>
                  <a:gd name="connsiteY4" fmla="*/ 585485 h 664202"/>
                  <a:gd name="connsiteX5" fmla="*/ 446311 w 549486"/>
                  <a:gd name="connsiteY5" fmla="*/ 654541 h 664202"/>
                  <a:gd name="connsiteX6" fmla="*/ 467742 w 549486"/>
                  <a:gd name="connsiteY6" fmla="*/ 378316 h 664202"/>
                  <a:gd name="connsiteX7" fmla="*/ 541561 w 549486"/>
                  <a:gd name="connsiteY7" fmla="*/ 35416 h 664202"/>
                  <a:gd name="connsiteX8" fmla="*/ 255811 w 549486"/>
                  <a:gd name="connsiteY8" fmla="*/ 28272 h 664202"/>
                  <a:gd name="connsiteX0" fmla="*/ 153417 w 549486"/>
                  <a:gd name="connsiteY0" fmla="*/ 28272 h 666035"/>
                  <a:gd name="connsiteX1" fmla="*/ 55786 w 549486"/>
                  <a:gd name="connsiteY1" fmla="*/ 183053 h 666035"/>
                  <a:gd name="connsiteX2" fmla="*/ 51023 w 549486"/>
                  <a:gd name="connsiteY2" fmla="*/ 333072 h 666035"/>
                  <a:gd name="connsiteX3" fmla="*/ 10542 w 549486"/>
                  <a:gd name="connsiteY3" fmla="*/ 430703 h 666035"/>
                  <a:gd name="connsiteX4" fmla="*/ 270098 w 549486"/>
                  <a:gd name="connsiteY4" fmla="*/ 585485 h 666035"/>
                  <a:gd name="connsiteX5" fmla="*/ 446311 w 549486"/>
                  <a:gd name="connsiteY5" fmla="*/ 654541 h 666035"/>
                  <a:gd name="connsiteX6" fmla="*/ 467742 w 549486"/>
                  <a:gd name="connsiteY6" fmla="*/ 378316 h 666035"/>
                  <a:gd name="connsiteX7" fmla="*/ 541561 w 549486"/>
                  <a:gd name="connsiteY7" fmla="*/ 35416 h 666035"/>
                  <a:gd name="connsiteX8" fmla="*/ 255811 w 549486"/>
                  <a:gd name="connsiteY8" fmla="*/ 28272 h 666035"/>
                  <a:gd name="connsiteX0" fmla="*/ 153417 w 550171"/>
                  <a:gd name="connsiteY0" fmla="*/ 28272 h 664202"/>
                  <a:gd name="connsiteX1" fmla="*/ 55786 w 550171"/>
                  <a:gd name="connsiteY1" fmla="*/ 183053 h 664202"/>
                  <a:gd name="connsiteX2" fmla="*/ 51023 w 550171"/>
                  <a:gd name="connsiteY2" fmla="*/ 333072 h 664202"/>
                  <a:gd name="connsiteX3" fmla="*/ 10542 w 550171"/>
                  <a:gd name="connsiteY3" fmla="*/ 430703 h 664202"/>
                  <a:gd name="connsiteX4" fmla="*/ 270098 w 550171"/>
                  <a:gd name="connsiteY4" fmla="*/ 585485 h 664202"/>
                  <a:gd name="connsiteX5" fmla="*/ 446311 w 550171"/>
                  <a:gd name="connsiteY5" fmla="*/ 654541 h 664202"/>
                  <a:gd name="connsiteX6" fmla="*/ 477267 w 550171"/>
                  <a:gd name="connsiteY6" fmla="*/ 378316 h 664202"/>
                  <a:gd name="connsiteX7" fmla="*/ 541561 w 550171"/>
                  <a:gd name="connsiteY7" fmla="*/ 35416 h 664202"/>
                  <a:gd name="connsiteX8" fmla="*/ 255811 w 550171"/>
                  <a:gd name="connsiteY8" fmla="*/ 28272 h 664202"/>
                  <a:gd name="connsiteX0" fmla="*/ 153417 w 550171"/>
                  <a:gd name="connsiteY0" fmla="*/ 37871 h 673801"/>
                  <a:gd name="connsiteX1" fmla="*/ 55786 w 550171"/>
                  <a:gd name="connsiteY1" fmla="*/ 192652 h 673801"/>
                  <a:gd name="connsiteX2" fmla="*/ 51023 w 550171"/>
                  <a:gd name="connsiteY2" fmla="*/ 342671 h 673801"/>
                  <a:gd name="connsiteX3" fmla="*/ 10542 w 550171"/>
                  <a:gd name="connsiteY3" fmla="*/ 440302 h 673801"/>
                  <a:gd name="connsiteX4" fmla="*/ 270098 w 550171"/>
                  <a:gd name="connsiteY4" fmla="*/ 595084 h 673801"/>
                  <a:gd name="connsiteX5" fmla="*/ 446311 w 550171"/>
                  <a:gd name="connsiteY5" fmla="*/ 664140 h 673801"/>
                  <a:gd name="connsiteX6" fmla="*/ 477267 w 550171"/>
                  <a:gd name="connsiteY6" fmla="*/ 387915 h 673801"/>
                  <a:gd name="connsiteX7" fmla="*/ 541561 w 550171"/>
                  <a:gd name="connsiteY7" fmla="*/ 45015 h 673801"/>
                  <a:gd name="connsiteX8" fmla="*/ 339155 w 550171"/>
                  <a:gd name="connsiteY8" fmla="*/ 18821 h 673801"/>
                  <a:gd name="connsiteX0" fmla="*/ 153417 w 550171"/>
                  <a:gd name="connsiteY0" fmla="*/ 27675 h 663605"/>
                  <a:gd name="connsiteX1" fmla="*/ 55786 w 550171"/>
                  <a:gd name="connsiteY1" fmla="*/ 182456 h 663605"/>
                  <a:gd name="connsiteX2" fmla="*/ 51023 w 550171"/>
                  <a:gd name="connsiteY2" fmla="*/ 332475 h 663605"/>
                  <a:gd name="connsiteX3" fmla="*/ 10542 w 550171"/>
                  <a:gd name="connsiteY3" fmla="*/ 430106 h 663605"/>
                  <a:gd name="connsiteX4" fmla="*/ 270098 w 550171"/>
                  <a:gd name="connsiteY4" fmla="*/ 584888 h 663605"/>
                  <a:gd name="connsiteX5" fmla="*/ 446311 w 550171"/>
                  <a:gd name="connsiteY5" fmla="*/ 653944 h 663605"/>
                  <a:gd name="connsiteX6" fmla="*/ 477267 w 550171"/>
                  <a:gd name="connsiteY6" fmla="*/ 377719 h 663605"/>
                  <a:gd name="connsiteX7" fmla="*/ 541561 w 550171"/>
                  <a:gd name="connsiteY7" fmla="*/ 34819 h 663605"/>
                  <a:gd name="connsiteX8" fmla="*/ 339155 w 550171"/>
                  <a:gd name="connsiteY8" fmla="*/ 8625 h 663605"/>
                  <a:gd name="connsiteX0" fmla="*/ 153417 w 549338"/>
                  <a:gd name="connsiteY0" fmla="*/ 19050 h 654980"/>
                  <a:gd name="connsiteX1" fmla="*/ 55786 w 549338"/>
                  <a:gd name="connsiteY1" fmla="*/ 173831 h 654980"/>
                  <a:gd name="connsiteX2" fmla="*/ 51023 w 549338"/>
                  <a:gd name="connsiteY2" fmla="*/ 323850 h 654980"/>
                  <a:gd name="connsiteX3" fmla="*/ 10542 w 549338"/>
                  <a:gd name="connsiteY3" fmla="*/ 421481 h 654980"/>
                  <a:gd name="connsiteX4" fmla="*/ 270098 w 549338"/>
                  <a:gd name="connsiteY4" fmla="*/ 576263 h 654980"/>
                  <a:gd name="connsiteX5" fmla="*/ 446311 w 549338"/>
                  <a:gd name="connsiteY5" fmla="*/ 645319 h 654980"/>
                  <a:gd name="connsiteX6" fmla="*/ 477267 w 549338"/>
                  <a:gd name="connsiteY6" fmla="*/ 369094 h 654980"/>
                  <a:gd name="connsiteX7" fmla="*/ 541561 w 549338"/>
                  <a:gd name="connsiteY7" fmla="*/ 26194 h 654980"/>
                  <a:gd name="connsiteX8" fmla="*/ 339155 w 549338"/>
                  <a:gd name="connsiteY8" fmla="*/ 0 h 654980"/>
                  <a:gd name="connsiteX0" fmla="*/ 153417 w 548205"/>
                  <a:gd name="connsiteY0" fmla="*/ 19050 h 654980"/>
                  <a:gd name="connsiteX1" fmla="*/ 55786 w 548205"/>
                  <a:gd name="connsiteY1" fmla="*/ 173831 h 654980"/>
                  <a:gd name="connsiteX2" fmla="*/ 51023 w 548205"/>
                  <a:gd name="connsiteY2" fmla="*/ 323850 h 654980"/>
                  <a:gd name="connsiteX3" fmla="*/ 10542 w 548205"/>
                  <a:gd name="connsiteY3" fmla="*/ 421481 h 654980"/>
                  <a:gd name="connsiteX4" fmla="*/ 270098 w 548205"/>
                  <a:gd name="connsiteY4" fmla="*/ 576263 h 654980"/>
                  <a:gd name="connsiteX5" fmla="*/ 446311 w 548205"/>
                  <a:gd name="connsiteY5" fmla="*/ 645319 h 654980"/>
                  <a:gd name="connsiteX6" fmla="*/ 477267 w 548205"/>
                  <a:gd name="connsiteY6" fmla="*/ 369094 h 654980"/>
                  <a:gd name="connsiteX7" fmla="*/ 541561 w 548205"/>
                  <a:gd name="connsiteY7" fmla="*/ 26194 h 654980"/>
                  <a:gd name="connsiteX8" fmla="*/ 339155 w 548205"/>
                  <a:gd name="connsiteY8" fmla="*/ 0 h 65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205" h="654980">
                    <a:moveTo>
                      <a:pt x="153417" y="19050"/>
                    </a:moveTo>
                    <a:cubicBezTo>
                      <a:pt x="113134" y="71040"/>
                      <a:pt x="72852" y="123031"/>
                      <a:pt x="55786" y="173831"/>
                    </a:cubicBezTo>
                    <a:cubicBezTo>
                      <a:pt x="38720" y="224631"/>
                      <a:pt x="58564" y="282575"/>
                      <a:pt x="51023" y="323850"/>
                    </a:cubicBezTo>
                    <a:cubicBezTo>
                      <a:pt x="43482" y="365125"/>
                      <a:pt x="-25970" y="379412"/>
                      <a:pt x="10542" y="421481"/>
                    </a:cubicBezTo>
                    <a:cubicBezTo>
                      <a:pt x="47054" y="463550"/>
                      <a:pt x="197470" y="538957"/>
                      <a:pt x="270098" y="576263"/>
                    </a:cubicBezTo>
                    <a:cubicBezTo>
                      <a:pt x="342726" y="613569"/>
                      <a:pt x="411783" y="679847"/>
                      <a:pt x="446311" y="645319"/>
                    </a:cubicBezTo>
                    <a:cubicBezTo>
                      <a:pt x="480839" y="610791"/>
                      <a:pt x="480442" y="543718"/>
                      <a:pt x="477267" y="369094"/>
                    </a:cubicBezTo>
                    <a:cubicBezTo>
                      <a:pt x="474092" y="194470"/>
                      <a:pt x="574501" y="51198"/>
                      <a:pt x="541561" y="26194"/>
                    </a:cubicBezTo>
                    <a:cubicBezTo>
                      <a:pt x="508621" y="1190"/>
                      <a:pt x="469132" y="595"/>
                      <a:pt x="339155" y="0"/>
                    </a:cubicBezTo>
                  </a:path>
                </a:pathLst>
              </a:custGeom>
              <a:pattFill prst="plaid">
                <a:fgClr>
                  <a:srgbClr val="4472C4"/>
                </a:fgClr>
                <a:bgClr>
                  <a:srgbClr val="00B0F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DB22E610-E478-458B-89E5-8CA54C8757C0}"/>
                  </a:ext>
                </a:extLst>
              </p:cNvPr>
              <p:cNvGrpSpPr/>
              <p:nvPr/>
            </p:nvGrpSpPr>
            <p:grpSpPr>
              <a:xfrm>
                <a:off x="3588545" y="1802606"/>
                <a:ext cx="835732" cy="684007"/>
                <a:chOff x="3658750" y="1886406"/>
                <a:chExt cx="746476" cy="597826"/>
              </a:xfrm>
            </p:grpSpPr>
            <p:grpSp>
              <p:nvGrpSpPr>
                <p:cNvPr id="672" name="グループ化 671">
                  <a:extLst>
                    <a:ext uri="{FF2B5EF4-FFF2-40B4-BE49-F238E27FC236}">
                      <a16:creationId xmlns:a16="http://schemas.microsoft.com/office/drawing/2014/main" id="{D22890F3-87DC-4B55-A22C-A64DFC452073}"/>
                    </a:ext>
                  </a:extLst>
                </p:cNvPr>
                <p:cNvGrpSpPr/>
                <p:nvPr/>
              </p:nvGrpSpPr>
              <p:grpSpPr>
                <a:xfrm rot="21187684">
                  <a:off x="3658750" y="1886406"/>
                  <a:ext cx="746476" cy="597826"/>
                  <a:chOff x="3672335" y="1871977"/>
                  <a:chExt cx="746476" cy="597826"/>
                </a:xfrm>
              </p:grpSpPr>
              <p:sp>
                <p:nvSpPr>
                  <p:cNvPr id="677" name="フリーフォーム: 図形 676">
                    <a:extLst>
                      <a:ext uri="{FF2B5EF4-FFF2-40B4-BE49-F238E27FC236}">
                        <a16:creationId xmlns:a16="http://schemas.microsoft.com/office/drawing/2014/main" id="{ED983110-01BE-4BE7-B48D-ABD4F1D2F7EF}"/>
                      </a:ext>
                    </a:extLst>
                  </p:cNvPr>
                  <p:cNvSpPr/>
                  <p:nvPr/>
                </p:nvSpPr>
                <p:spPr>
                  <a:xfrm rot="20352959">
                    <a:off x="4165602" y="2212357"/>
                    <a:ext cx="208743" cy="257446"/>
                  </a:xfrm>
                  <a:custGeom>
                    <a:avLst/>
                    <a:gdLst>
                      <a:gd name="connsiteX0" fmla="*/ 171155 w 208743"/>
                      <a:gd name="connsiteY0" fmla="*/ 0 h 257446"/>
                      <a:gd name="connsiteX1" fmla="*/ 208743 w 208743"/>
                      <a:gd name="connsiteY1" fmla="*/ 231663 h 257446"/>
                      <a:gd name="connsiteX2" fmla="*/ 156201 w 208743"/>
                      <a:gd name="connsiteY2" fmla="*/ 230845 h 257446"/>
                      <a:gd name="connsiteX3" fmla="*/ 113790 w 208743"/>
                      <a:gd name="connsiteY3" fmla="*/ 214097 h 257446"/>
                      <a:gd name="connsiteX4" fmla="*/ 132906 w 208743"/>
                      <a:gd name="connsiteY4" fmla="*/ 257446 h 257446"/>
                      <a:gd name="connsiteX5" fmla="*/ 0 w 208743"/>
                      <a:gd name="connsiteY5" fmla="*/ 140100 h 257446"/>
                      <a:gd name="connsiteX6" fmla="*/ 81173 w 208743"/>
                      <a:gd name="connsiteY6" fmla="*/ 31976 h 257446"/>
                      <a:gd name="connsiteX7" fmla="*/ 110379 w 208743"/>
                      <a:gd name="connsiteY7" fmla="*/ 26770 h 257446"/>
                      <a:gd name="connsiteX8" fmla="*/ 121567 w 208743"/>
                      <a:gd name="connsiteY8" fmla="*/ 17388 h 257446"/>
                      <a:gd name="connsiteX9" fmla="*/ 171155 w 208743"/>
                      <a:gd name="connsiteY9" fmla="*/ 0 h 257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08743" h="257446">
                        <a:moveTo>
                          <a:pt x="171155" y="0"/>
                        </a:moveTo>
                        <a:cubicBezTo>
                          <a:pt x="138568" y="79455"/>
                          <a:pt x="152705" y="166588"/>
                          <a:pt x="208743" y="231663"/>
                        </a:cubicBezTo>
                        <a:cubicBezTo>
                          <a:pt x="190629" y="234601"/>
                          <a:pt x="172847" y="234160"/>
                          <a:pt x="156201" y="230845"/>
                        </a:cubicBezTo>
                        <a:lnTo>
                          <a:pt x="113790" y="214097"/>
                        </a:lnTo>
                        <a:lnTo>
                          <a:pt x="132906" y="257446"/>
                        </a:lnTo>
                        <a:cubicBezTo>
                          <a:pt x="59504" y="257446"/>
                          <a:pt x="0" y="204908"/>
                          <a:pt x="0" y="140100"/>
                        </a:cubicBezTo>
                        <a:cubicBezTo>
                          <a:pt x="0" y="91494"/>
                          <a:pt x="33471" y="49790"/>
                          <a:pt x="81173" y="31976"/>
                        </a:cubicBezTo>
                        <a:lnTo>
                          <a:pt x="110379" y="26770"/>
                        </a:lnTo>
                        <a:lnTo>
                          <a:pt x="121567" y="17388"/>
                        </a:lnTo>
                        <a:cubicBezTo>
                          <a:pt x="136311" y="8980"/>
                          <a:pt x="153042" y="2939"/>
                          <a:pt x="1711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8" name="楕円 677">
                    <a:extLst>
                      <a:ext uri="{FF2B5EF4-FFF2-40B4-BE49-F238E27FC236}">
                        <a16:creationId xmlns:a16="http://schemas.microsoft.com/office/drawing/2014/main" id="{1A772A40-006F-4609-BBFC-268F3B7D2CD4}"/>
                      </a:ext>
                    </a:extLst>
                  </p:cNvPr>
                  <p:cNvSpPr/>
                  <p:nvPr/>
                </p:nvSpPr>
                <p:spPr>
                  <a:xfrm rot="21363733">
                    <a:off x="3868105" y="1888771"/>
                    <a:ext cx="467282" cy="55457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9" name="月 678">
                    <a:extLst>
                      <a:ext uri="{FF2B5EF4-FFF2-40B4-BE49-F238E27FC236}">
                        <a16:creationId xmlns:a16="http://schemas.microsoft.com/office/drawing/2014/main" id="{80CBC54C-E9DF-4489-B116-C6F5E1288AB4}"/>
                      </a:ext>
                    </a:extLst>
                  </p:cNvPr>
                  <p:cNvSpPr/>
                  <p:nvPr/>
                </p:nvSpPr>
                <p:spPr>
                  <a:xfrm rot="7644043">
                    <a:off x="4145157" y="1745269"/>
                    <a:ext cx="146946" cy="400362"/>
                  </a:xfrm>
                  <a:prstGeom prst="moon">
                    <a:avLst>
                      <a:gd name="adj" fmla="val 5925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AD04C1E6-93A7-4E04-AEB4-8DE29D6A047D}"/>
                      </a:ext>
                    </a:extLst>
                  </p:cNvPr>
                  <p:cNvSpPr/>
                  <p:nvPr/>
                </p:nvSpPr>
                <p:spPr>
                  <a:xfrm rot="8304420">
                    <a:off x="3672335" y="1881363"/>
                    <a:ext cx="695912" cy="494883"/>
                  </a:xfrm>
                  <a:custGeom>
                    <a:avLst/>
                    <a:gdLst>
                      <a:gd name="connsiteX0" fmla="*/ 166886 w 695912"/>
                      <a:gd name="connsiteY0" fmla="*/ 457541 h 494883"/>
                      <a:gd name="connsiteX1" fmla="*/ 123580 w 695912"/>
                      <a:gd name="connsiteY1" fmla="*/ 418429 h 494883"/>
                      <a:gd name="connsiteX2" fmla="*/ 112712 w 695912"/>
                      <a:gd name="connsiteY2" fmla="*/ 401289 h 494883"/>
                      <a:gd name="connsiteX3" fmla="*/ 113332 w 695912"/>
                      <a:gd name="connsiteY3" fmla="*/ 396932 h 494883"/>
                      <a:gd name="connsiteX4" fmla="*/ 91194 w 695912"/>
                      <a:gd name="connsiteY4" fmla="*/ 383621 h 494883"/>
                      <a:gd name="connsiteX5" fmla="*/ 72112 w 695912"/>
                      <a:gd name="connsiteY5" fmla="*/ 358379 h 494883"/>
                      <a:gd name="connsiteX6" fmla="*/ 43111 w 695912"/>
                      <a:gd name="connsiteY6" fmla="*/ 340940 h 494883"/>
                      <a:gd name="connsiteX7" fmla="*/ 0 w 695912"/>
                      <a:gd name="connsiteY7" fmla="*/ 248118 h 494883"/>
                      <a:gd name="connsiteX8" fmla="*/ 147190 w 695912"/>
                      <a:gd name="connsiteY8" fmla="*/ 116847 h 494883"/>
                      <a:gd name="connsiteX9" fmla="*/ 102215 w 695912"/>
                      <a:gd name="connsiteY9" fmla="*/ 178397 h 494883"/>
                      <a:gd name="connsiteX10" fmla="*/ 99017 w 695912"/>
                      <a:gd name="connsiteY10" fmla="*/ 193272 h 494883"/>
                      <a:gd name="connsiteX11" fmla="*/ 137980 w 695912"/>
                      <a:gd name="connsiteY11" fmla="*/ 169843 h 494883"/>
                      <a:gd name="connsiteX12" fmla="*/ 195273 w 695912"/>
                      <a:gd name="connsiteY12" fmla="*/ 159527 h 494883"/>
                      <a:gd name="connsiteX13" fmla="*/ 135307 w 695912"/>
                      <a:gd name="connsiteY13" fmla="*/ 290798 h 494883"/>
                      <a:gd name="connsiteX14" fmla="*/ 142386 w 695912"/>
                      <a:gd name="connsiteY14" fmla="*/ 323718 h 494883"/>
                      <a:gd name="connsiteX15" fmla="*/ 178500 w 695912"/>
                      <a:gd name="connsiteY15" fmla="*/ 281340 h 494883"/>
                      <a:gd name="connsiteX16" fmla="*/ 296112 w 695912"/>
                      <a:gd name="connsiteY16" fmla="*/ 222533 h 494883"/>
                      <a:gd name="connsiteX17" fmla="*/ 427501 w 695912"/>
                      <a:gd name="connsiteY17" fmla="*/ 227774 h 494883"/>
                      <a:gd name="connsiteX18" fmla="*/ 438973 w 695912"/>
                      <a:gd name="connsiteY18" fmla="*/ 233191 h 494883"/>
                      <a:gd name="connsiteX19" fmla="*/ 458748 w 695912"/>
                      <a:gd name="connsiteY19" fmla="*/ 213748 h 494883"/>
                      <a:gd name="connsiteX20" fmla="*/ 561762 w 695912"/>
                      <a:gd name="connsiteY20" fmla="*/ 1 h 494883"/>
                      <a:gd name="connsiteX21" fmla="*/ 561763 w 695912"/>
                      <a:gd name="connsiteY21" fmla="*/ 0 h 494883"/>
                      <a:gd name="connsiteX22" fmla="*/ 628790 w 695912"/>
                      <a:gd name="connsiteY22" fmla="*/ 148883 h 494883"/>
                      <a:gd name="connsiteX23" fmla="*/ 628337 w 695912"/>
                      <a:gd name="connsiteY23" fmla="*/ 151535 h 494883"/>
                      <a:gd name="connsiteX24" fmla="*/ 638015 w 695912"/>
                      <a:gd name="connsiteY24" fmla="*/ 138241 h 494883"/>
                      <a:gd name="connsiteX25" fmla="*/ 666232 w 695912"/>
                      <a:gd name="connsiteY25" fmla="*/ 86709 h 494883"/>
                      <a:gd name="connsiteX26" fmla="*/ 666232 w 695912"/>
                      <a:gd name="connsiteY26" fmla="*/ 86709 h 494883"/>
                      <a:gd name="connsiteX27" fmla="*/ 591909 w 695912"/>
                      <a:gd name="connsiteY27" fmla="*/ 367779 h 494883"/>
                      <a:gd name="connsiteX28" fmla="*/ 512377 w 695912"/>
                      <a:gd name="connsiteY28" fmla="*/ 409826 h 494883"/>
                      <a:gd name="connsiteX29" fmla="*/ 486531 w 695912"/>
                      <a:gd name="connsiteY29" fmla="*/ 413874 h 494883"/>
                      <a:gd name="connsiteX30" fmla="*/ 482269 w 695912"/>
                      <a:gd name="connsiteY30" fmla="*/ 419246 h 494883"/>
                      <a:gd name="connsiteX31" fmla="*/ 353394 w 695912"/>
                      <a:gd name="connsiteY31" fmla="*/ 488815 h 494883"/>
                      <a:gd name="connsiteX32" fmla="*/ 166886 w 695912"/>
                      <a:gd name="connsiteY32" fmla="*/ 457541 h 494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95912" h="494883">
                        <a:moveTo>
                          <a:pt x="166886" y="457541"/>
                        </a:moveTo>
                        <a:cubicBezTo>
                          <a:pt x="150284" y="446579"/>
                          <a:pt x="135650" y="433436"/>
                          <a:pt x="123580" y="418429"/>
                        </a:cubicBezTo>
                        <a:lnTo>
                          <a:pt x="112712" y="401289"/>
                        </a:lnTo>
                        <a:lnTo>
                          <a:pt x="113332" y="396932"/>
                        </a:lnTo>
                        <a:lnTo>
                          <a:pt x="91194" y="383621"/>
                        </a:lnTo>
                        <a:lnTo>
                          <a:pt x="72112" y="358379"/>
                        </a:lnTo>
                        <a:lnTo>
                          <a:pt x="43111" y="340940"/>
                        </a:lnTo>
                        <a:cubicBezTo>
                          <a:pt x="16475" y="317185"/>
                          <a:pt x="0" y="284367"/>
                          <a:pt x="0" y="248118"/>
                        </a:cubicBezTo>
                        <a:cubicBezTo>
                          <a:pt x="0" y="175619"/>
                          <a:pt x="65899" y="116847"/>
                          <a:pt x="147190" y="116847"/>
                        </a:cubicBezTo>
                        <a:cubicBezTo>
                          <a:pt x="127201" y="135094"/>
                          <a:pt x="112210" y="156065"/>
                          <a:pt x="102215" y="178397"/>
                        </a:cubicBezTo>
                        <a:lnTo>
                          <a:pt x="99017" y="193272"/>
                        </a:lnTo>
                        <a:lnTo>
                          <a:pt x="137980" y="169843"/>
                        </a:lnTo>
                        <a:cubicBezTo>
                          <a:pt x="155590" y="163200"/>
                          <a:pt x="174951" y="159527"/>
                          <a:pt x="195273" y="159527"/>
                        </a:cubicBezTo>
                        <a:cubicBezTo>
                          <a:pt x="155296" y="196021"/>
                          <a:pt x="135307" y="243409"/>
                          <a:pt x="135307" y="290798"/>
                        </a:cubicBezTo>
                        <a:lnTo>
                          <a:pt x="142386" y="323718"/>
                        </a:lnTo>
                        <a:lnTo>
                          <a:pt x="178500" y="281340"/>
                        </a:lnTo>
                        <a:cubicBezTo>
                          <a:pt x="209690" y="253476"/>
                          <a:pt x="249994" y="232454"/>
                          <a:pt x="296112" y="222533"/>
                        </a:cubicBezTo>
                        <a:cubicBezTo>
                          <a:pt x="342229" y="212611"/>
                          <a:pt x="387612" y="215200"/>
                          <a:pt x="427501" y="227774"/>
                        </a:cubicBezTo>
                        <a:lnTo>
                          <a:pt x="438973" y="233191"/>
                        </a:lnTo>
                        <a:lnTo>
                          <a:pt x="458748" y="213748"/>
                        </a:lnTo>
                        <a:cubicBezTo>
                          <a:pt x="511645" y="154154"/>
                          <a:pt x="548377" y="80208"/>
                          <a:pt x="561762" y="1"/>
                        </a:cubicBezTo>
                        <a:lnTo>
                          <a:pt x="561763" y="0"/>
                        </a:lnTo>
                        <a:cubicBezTo>
                          <a:pt x="605269" y="38617"/>
                          <a:pt x="627698" y="92685"/>
                          <a:pt x="628790" y="148883"/>
                        </a:cubicBezTo>
                        <a:lnTo>
                          <a:pt x="628337" y="151535"/>
                        </a:lnTo>
                        <a:lnTo>
                          <a:pt x="638015" y="138241"/>
                        </a:lnTo>
                        <a:cubicBezTo>
                          <a:pt x="648564" y="121649"/>
                          <a:pt x="658015" y="104438"/>
                          <a:pt x="666232" y="86709"/>
                        </a:cubicBezTo>
                        <a:lnTo>
                          <a:pt x="666232" y="86709"/>
                        </a:lnTo>
                        <a:cubicBezTo>
                          <a:pt x="725969" y="166227"/>
                          <a:pt x="692693" y="292066"/>
                          <a:pt x="591909" y="367779"/>
                        </a:cubicBezTo>
                        <a:cubicBezTo>
                          <a:pt x="566712" y="386706"/>
                          <a:pt x="539683" y="400710"/>
                          <a:pt x="512377" y="409826"/>
                        </a:cubicBezTo>
                        <a:lnTo>
                          <a:pt x="486531" y="413874"/>
                        </a:lnTo>
                        <a:lnTo>
                          <a:pt x="482269" y="419246"/>
                        </a:lnTo>
                        <a:cubicBezTo>
                          <a:pt x="449802" y="452442"/>
                          <a:pt x="405278" y="477653"/>
                          <a:pt x="353394" y="488815"/>
                        </a:cubicBezTo>
                        <a:cubicBezTo>
                          <a:pt x="284218" y="503696"/>
                          <a:pt x="216694" y="490430"/>
                          <a:pt x="166886" y="45754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73" name="楕円 672">
                  <a:extLst>
                    <a:ext uri="{FF2B5EF4-FFF2-40B4-BE49-F238E27FC236}">
                      <a16:creationId xmlns:a16="http://schemas.microsoft.com/office/drawing/2014/main" id="{B69867FF-A211-4F4A-9177-17E9EC7CD671}"/>
                    </a:ext>
                  </a:extLst>
                </p:cNvPr>
                <p:cNvSpPr/>
                <p:nvPr/>
              </p:nvSpPr>
              <p:spPr>
                <a:xfrm rot="21117160">
                  <a:off x="4096374" y="2145779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楕円 673">
                  <a:extLst>
                    <a:ext uri="{FF2B5EF4-FFF2-40B4-BE49-F238E27FC236}">
                      <a16:creationId xmlns:a16="http://schemas.microsoft.com/office/drawing/2014/main" id="{236E6A16-D41A-4D96-B77B-D53D19776B3F}"/>
                    </a:ext>
                  </a:extLst>
                </p:cNvPr>
                <p:cNvSpPr/>
                <p:nvPr/>
              </p:nvSpPr>
              <p:spPr>
                <a:xfrm rot="21117160">
                  <a:off x="4246392" y="2112442"/>
                  <a:ext cx="47973" cy="80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楕円 142">
                  <a:extLst>
                    <a:ext uri="{FF2B5EF4-FFF2-40B4-BE49-F238E27FC236}">
                      <a16:creationId xmlns:a16="http://schemas.microsoft.com/office/drawing/2014/main" id="{57FB110C-2EC6-4316-B92E-77BCAA4BD501}"/>
                    </a:ext>
                  </a:extLst>
                </p:cNvPr>
                <p:cNvSpPr/>
                <p:nvPr/>
              </p:nvSpPr>
              <p:spPr>
                <a:xfrm>
                  <a:off x="4238708" y="2242572"/>
                  <a:ext cx="39937" cy="25955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586" h="194199">
                      <a:moveTo>
                        <a:pt x="67" y="166023"/>
                      </a:moveTo>
                      <a:cubicBezTo>
                        <a:pt x="-2711" y="134157"/>
                        <a:pt x="82617" y="5336"/>
                        <a:pt x="139370" y="177"/>
                      </a:cubicBezTo>
                      <a:cubicBezTo>
                        <a:pt x="196123" y="-4982"/>
                        <a:pt x="340586" y="103969"/>
                        <a:pt x="340586" y="135067"/>
                      </a:cubicBezTo>
                      <a:cubicBezTo>
                        <a:pt x="340586" y="166165"/>
                        <a:pt x="212792" y="186216"/>
                        <a:pt x="156039" y="191375"/>
                      </a:cubicBezTo>
                      <a:cubicBezTo>
                        <a:pt x="99286" y="196534"/>
                        <a:pt x="2845" y="197889"/>
                        <a:pt x="67" y="16602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楕円 142">
                  <a:extLst>
                    <a:ext uri="{FF2B5EF4-FFF2-40B4-BE49-F238E27FC236}">
                      <a16:creationId xmlns:a16="http://schemas.microsoft.com/office/drawing/2014/main" id="{D45DF05E-2241-4087-A855-6AFD32BE6219}"/>
                    </a:ext>
                  </a:extLst>
                </p:cNvPr>
                <p:cNvSpPr/>
                <p:nvPr/>
              </p:nvSpPr>
              <p:spPr>
                <a:xfrm rot="10800000">
                  <a:off x="4176828" y="2299382"/>
                  <a:ext cx="83106" cy="77722"/>
                </a:xfrm>
                <a:custGeom>
                  <a:avLst/>
                  <a:gdLst>
                    <a:gd name="connsiteX0" fmla="*/ 0 w 369093"/>
                    <a:gd name="connsiteY0" fmla="*/ 56308 h 112615"/>
                    <a:gd name="connsiteX1" fmla="*/ 184547 w 369093"/>
                    <a:gd name="connsiteY1" fmla="*/ 0 h 112615"/>
                    <a:gd name="connsiteX2" fmla="*/ 369094 w 369093"/>
                    <a:gd name="connsiteY2" fmla="*/ 56308 h 112615"/>
                    <a:gd name="connsiteX3" fmla="*/ 184547 w 369093"/>
                    <a:gd name="connsiteY3" fmla="*/ 112616 h 112615"/>
                    <a:gd name="connsiteX4" fmla="*/ 0 w 369093"/>
                    <a:gd name="connsiteY4" fmla="*/ 56308 h 112615"/>
                    <a:gd name="connsiteX0" fmla="*/ 81 w 369175"/>
                    <a:gd name="connsiteY0" fmla="*/ 134890 h 191198"/>
                    <a:gd name="connsiteX1" fmla="*/ 167959 w 369175"/>
                    <a:gd name="connsiteY1" fmla="*/ 0 h 191198"/>
                    <a:gd name="connsiteX2" fmla="*/ 369175 w 369175"/>
                    <a:gd name="connsiteY2" fmla="*/ 134890 h 191198"/>
                    <a:gd name="connsiteX3" fmla="*/ 184628 w 369175"/>
                    <a:gd name="connsiteY3" fmla="*/ 191198 h 191198"/>
                    <a:gd name="connsiteX4" fmla="*/ 81 w 369175"/>
                    <a:gd name="connsiteY4" fmla="*/ 134890 h 191198"/>
                    <a:gd name="connsiteX0" fmla="*/ 67 w 340586"/>
                    <a:gd name="connsiteY0" fmla="*/ 166023 h 194199"/>
                    <a:gd name="connsiteX1" fmla="*/ 139370 w 340586"/>
                    <a:gd name="connsiteY1" fmla="*/ 177 h 194199"/>
                    <a:gd name="connsiteX2" fmla="*/ 340586 w 340586"/>
                    <a:gd name="connsiteY2" fmla="*/ 135067 h 194199"/>
                    <a:gd name="connsiteX3" fmla="*/ 156039 w 340586"/>
                    <a:gd name="connsiteY3" fmla="*/ 191375 h 194199"/>
                    <a:gd name="connsiteX4" fmla="*/ 67 w 340586"/>
                    <a:gd name="connsiteY4" fmla="*/ 166023 h 194199"/>
                    <a:gd name="connsiteX0" fmla="*/ 329 w 340848"/>
                    <a:gd name="connsiteY0" fmla="*/ 172156 h 200541"/>
                    <a:gd name="connsiteX1" fmla="*/ 198231 w 340848"/>
                    <a:gd name="connsiteY1" fmla="*/ 167 h 200541"/>
                    <a:gd name="connsiteX2" fmla="*/ 340848 w 340848"/>
                    <a:gd name="connsiteY2" fmla="*/ 141200 h 200541"/>
                    <a:gd name="connsiteX3" fmla="*/ 156301 w 340848"/>
                    <a:gd name="connsiteY3" fmla="*/ 197508 h 200541"/>
                    <a:gd name="connsiteX4" fmla="*/ 329 w 340848"/>
                    <a:gd name="connsiteY4" fmla="*/ 172156 h 200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0848" h="200541">
                      <a:moveTo>
                        <a:pt x="329" y="172156"/>
                      </a:moveTo>
                      <a:cubicBezTo>
                        <a:pt x="7317" y="139266"/>
                        <a:pt x="141478" y="5326"/>
                        <a:pt x="198231" y="167"/>
                      </a:cubicBezTo>
                      <a:cubicBezTo>
                        <a:pt x="254984" y="-4992"/>
                        <a:pt x="340848" y="110102"/>
                        <a:pt x="340848" y="141200"/>
                      </a:cubicBezTo>
                      <a:cubicBezTo>
                        <a:pt x="340848" y="172298"/>
                        <a:pt x="213054" y="192349"/>
                        <a:pt x="156301" y="197508"/>
                      </a:cubicBezTo>
                      <a:cubicBezTo>
                        <a:pt x="99548" y="202667"/>
                        <a:pt x="-6659" y="205046"/>
                        <a:pt x="329" y="17215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テキスト ボックス 332">
            <a:extLst>
              <a:ext uri="{FF2B5EF4-FFF2-40B4-BE49-F238E27FC236}">
                <a16:creationId xmlns:a16="http://schemas.microsoft.com/office/drawing/2014/main" id="{DACE5635-4C10-4F31-A1F6-EC8D069A8E1F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白兎神社</a:t>
            </a:r>
          </a:p>
        </p:txBody>
      </p:sp>
      <p:sp>
        <p:nvSpPr>
          <p:cNvPr id="334" name="テキスト ボックス 333">
            <a:extLst>
              <a:ext uri="{FF2B5EF4-FFF2-40B4-BE49-F238E27FC236}">
                <a16:creationId xmlns:a16="http://schemas.microsoft.com/office/drawing/2014/main" id="{C12A023C-E601-4D8D-8BD8-80B17C60647A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らっきょう</a:t>
            </a:r>
          </a:p>
        </p:txBody>
      </p:sp>
      <p:sp>
        <p:nvSpPr>
          <p:cNvPr id="335" name="テキスト ボックス 334">
            <a:extLst>
              <a:ext uri="{FF2B5EF4-FFF2-40B4-BE49-F238E27FC236}">
                <a16:creationId xmlns:a16="http://schemas.microsoft.com/office/drawing/2014/main" id="{F5D9CFAC-F888-4E5B-8788-772565124C27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とうふちくわ</a:t>
            </a:r>
          </a:p>
        </p:txBody>
      </p:sp>
      <p:sp>
        <p:nvSpPr>
          <p:cNvPr id="336" name="テキスト ボックス 335">
            <a:extLst>
              <a:ext uri="{FF2B5EF4-FFF2-40B4-BE49-F238E27FC236}">
                <a16:creationId xmlns:a16="http://schemas.microsoft.com/office/drawing/2014/main" id="{B1AF884E-4D51-47D4-B00B-32AD96764DCC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ブリ</a:t>
            </a:r>
          </a:p>
        </p:txBody>
      </p:sp>
      <p:sp>
        <p:nvSpPr>
          <p:cNvPr id="337" name="テキスト ボックス 336">
            <a:extLst>
              <a:ext uri="{FF2B5EF4-FFF2-40B4-BE49-F238E27FC236}">
                <a16:creationId xmlns:a16="http://schemas.microsoft.com/office/drawing/2014/main" id="{6789F2D2-D4F6-4212-A571-3D031524CD37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砂たまご</a:t>
            </a:r>
          </a:p>
        </p:txBody>
      </p:sp>
      <p:sp>
        <p:nvSpPr>
          <p:cNvPr id="338" name="テキスト ボックス 337">
            <a:extLst>
              <a:ext uri="{FF2B5EF4-FFF2-40B4-BE49-F238E27FC236}">
                <a16:creationId xmlns:a16="http://schemas.microsoft.com/office/drawing/2014/main" id="{C1CA9713-7FFC-44DA-AA1D-54DFB257A21A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鳥取県と言えば・・・</a:t>
            </a:r>
          </a:p>
        </p:txBody>
      </p: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A6E829DB-0771-4C73-8C88-5E2BCE72057B}"/>
              </a:ext>
            </a:extLst>
          </p:cNvPr>
          <p:cNvGrpSpPr/>
          <p:nvPr/>
        </p:nvGrpSpPr>
        <p:grpSpPr>
          <a:xfrm>
            <a:off x="6665163" y="1663594"/>
            <a:ext cx="2500224" cy="1160054"/>
            <a:chOff x="4935405" y="4391022"/>
            <a:chExt cx="2623475" cy="1194207"/>
          </a:xfrm>
        </p:grpSpPr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DC754083-AE0A-4DDB-B332-D26CACAB503A}"/>
                </a:ext>
              </a:extLst>
            </p:cNvPr>
            <p:cNvSpPr/>
            <p:nvPr/>
          </p:nvSpPr>
          <p:spPr>
            <a:xfrm rot="16200000">
              <a:off x="6901022" y="4730901"/>
              <a:ext cx="742940" cy="572776"/>
            </a:xfrm>
            <a:custGeom>
              <a:avLst/>
              <a:gdLst>
                <a:gd name="connsiteX0" fmla="*/ 313483 w 626966"/>
                <a:gd name="connsiteY0" fmla="*/ 0 h 435689"/>
                <a:gd name="connsiteX1" fmla="*/ 626966 w 626966"/>
                <a:gd name="connsiteY1" fmla="*/ 435689 h 435689"/>
                <a:gd name="connsiteX2" fmla="*/ 623584 w 626966"/>
                <a:gd name="connsiteY2" fmla="*/ 435689 h 435689"/>
                <a:gd name="connsiteX3" fmla="*/ 606441 w 626966"/>
                <a:gd name="connsiteY3" fmla="*/ 410755 h 435689"/>
                <a:gd name="connsiteX4" fmla="*/ 313483 w 626966"/>
                <a:gd name="connsiteY4" fmla="*/ 180002 h 435689"/>
                <a:gd name="connsiteX5" fmla="*/ 21960 w 626966"/>
                <a:gd name="connsiteY5" fmla="*/ 407467 h 435689"/>
                <a:gd name="connsiteX6" fmla="*/ 2567 w 626966"/>
                <a:gd name="connsiteY6" fmla="*/ 435689 h 435689"/>
                <a:gd name="connsiteX7" fmla="*/ 0 w 626966"/>
                <a:gd name="connsiteY7" fmla="*/ 435689 h 435689"/>
                <a:gd name="connsiteX8" fmla="*/ 313483 w 626966"/>
                <a:gd name="connsiteY8" fmla="*/ 0 h 4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6966" h="435689">
                  <a:moveTo>
                    <a:pt x="313483" y="0"/>
                  </a:moveTo>
                  <a:cubicBezTo>
                    <a:pt x="417977" y="-26"/>
                    <a:pt x="562953" y="257121"/>
                    <a:pt x="626966" y="435689"/>
                  </a:cubicBezTo>
                  <a:lnTo>
                    <a:pt x="623584" y="435689"/>
                  </a:lnTo>
                  <a:lnTo>
                    <a:pt x="606441" y="410755"/>
                  </a:lnTo>
                  <a:cubicBezTo>
                    <a:pt x="514208" y="285646"/>
                    <a:pt x="403007" y="179985"/>
                    <a:pt x="313483" y="180002"/>
                  </a:cubicBezTo>
                  <a:cubicBezTo>
                    <a:pt x="223960" y="180019"/>
                    <a:pt x="114034" y="282736"/>
                    <a:pt x="21960" y="407467"/>
                  </a:cubicBezTo>
                  <a:lnTo>
                    <a:pt x="2567" y="435689"/>
                  </a:lnTo>
                  <a:lnTo>
                    <a:pt x="0" y="435689"/>
                  </a:lnTo>
                  <a:cubicBezTo>
                    <a:pt x="66394" y="249977"/>
                    <a:pt x="208989" y="26"/>
                    <a:pt x="313483" y="0"/>
                  </a:cubicBezTo>
                  <a:close/>
                </a:path>
              </a:pathLst>
            </a:custGeom>
            <a:pattFill prst="dkHorz">
              <a:fgClr>
                <a:sysClr val="windowText" lastClr="000000"/>
              </a:fgClr>
              <a:bgClr>
                <a:srgbClr val="FFFFCC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4003A1D0-DE04-41CC-822D-44C571E993C5}"/>
                </a:ext>
              </a:extLst>
            </p:cNvPr>
            <p:cNvGrpSpPr/>
            <p:nvPr/>
          </p:nvGrpSpPr>
          <p:grpSpPr>
            <a:xfrm>
              <a:off x="4935405" y="4391022"/>
              <a:ext cx="2242057" cy="1194207"/>
              <a:chOff x="3146827" y="3239049"/>
              <a:chExt cx="3093958" cy="1799931"/>
            </a:xfrm>
          </p:grpSpPr>
          <p:sp>
            <p:nvSpPr>
              <p:cNvPr id="348" name="月 347">
                <a:extLst>
                  <a:ext uri="{FF2B5EF4-FFF2-40B4-BE49-F238E27FC236}">
                    <a16:creationId xmlns:a16="http://schemas.microsoft.com/office/drawing/2014/main" id="{6E501E15-4294-49CE-86DD-9B0E75AD0B38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月 278">
                <a:extLst>
                  <a:ext uri="{FF2B5EF4-FFF2-40B4-BE49-F238E27FC236}">
                    <a16:creationId xmlns:a16="http://schemas.microsoft.com/office/drawing/2014/main" id="{CF9C326F-FEEF-4720-AC13-DB4BF45EC9BA}"/>
                  </a:ext>
                </a:extLst>
              </p:cNvPr>
              <p:cNvSpPr/>
              <p:nvPr/>
            </p:nvSpPr>
            <p:spPr>
              <a:xfrm rot="20700000">
                <a:off x="5050737" y="4422561"/>
                <a:ext cx="777734" cy="480889"/>
              </a:xfrm>
              <a:custGeom>
                <a:avLst/>
                <a:gdLst>
                  <a:gd name="connsiteX0" fmla="*/ 213973 w 213973"/>
                  <a:gd name="connsiteY0" fmla="*/ 355262 h 355262"/>
                  <a:gd name="connsiteX1" fmla="*/ 0 w 213973"/>
                  <a:gd name="connsiteY1" fmla="*/ 177631 h 355262"/>
                  <a:gd name="connsiteX2" fmla="*/ 213973 w 213973"/>
                  <a:gd name="connsiteY2" fmla="*/ 0 h 355262"/>
                  <a:gd name="connsiteX3" fmla="*/ 213973 w 213973"/>
                  <a:gd name="connsiteY3" fmla="*/ 355262 h 355262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13973 w 554148"/>
                  <a:gd name="connsiteY0" fmla="*/ 318348 h 318348"/>
                  <a:gd name="connsiteX1" fmla="*/ 0 w 554148"/>
                  <a:gd name="connsiteY1" fmla="*/ 140717 h 318348"/>
                  <a:gd name="connsiteX2" fmla="*/ 554148 w 554148"/>
                  <a:gd name="connsiteY2" fmla="*/ 0 h 318348"/>
                  <a:gd name="connsiteX3" fmla="*/ 213973 w 554148"/>
                  <a:gd name="connsiteY3" fmla="*/ 318348 h 318348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  <a:gd name="connsiteX0" fmla="*/ 223415 w 563590"/>
                  <a:gd name="connsiteY0" fmla="*/ 319057 h 319057"/>
                  <a:gd name="connsiteX1" fmla="*/ 0 w 563590"/>
                  <a:gd name="connsiteY1" fmla="*/ 84661 h 319057"/>
                  <a:gd name="connsiteX2" fmla="*/ 563590 w 563590"/>
                  <a:gd name="connsiteY2" fmla="*/ 709 h 319057"/>
                  <a:gd name="connsiteX3" fmla="*/ 223415 w 563590"/>
                  <a:gd name="connsiteY3" fmla="*/ 319057 h 31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590" h="319057">
                    <a:moveTo>
                      <a:pt x="223415" y="319057"/>
                    </a:moveTo>
                    <a:cubicBezTo>
                      <a:pt x="105241" y="319057"/>
                      <a:pt x="0" y="182764"/>
                      <a:pt x="0" y="84661"/>
                    </a:cubicBezTo>
                    <a:cubicBezTo>
                      <a:pt x="0" y="-13442"/>
                      <a:pt x="445416" y="709"/>
                      <a:pt x="563590" y="709"/>
                    </a:cubicBezTo>
                    <a:cubicBezTo>
                      <a:pt x="541519" y="167761"/>
                      <a:pt x="157611" y="140174"/>
                      <a:pt x="223415" y="31905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0" name="月 349">
                <a:extLst>
                  <a:ext uri="{FF2B5EF4-FFF2-40B4-BE49-F238E27FC236}">
                    <a16:creationId xmlns:a16="http://schemas.microsoft.com/office/drawing/2014/main" id="{873BDD48-E739-49AF-9B84-C537119EB56A}"/>
                  </a:ext>
                </a:extLst>
              </p:cNvPr>
              <p:cNvSpPr/>
              <p:nvPr/>
            </p:nvSpPr>
            <p:spPr>
              <a:xfrm rot="20943590">
                <a:off x="3989233" y="3416202"/>
                <a:ext cx="385475" cy="360279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1" name="月 204">
                <a:extLst>
                  <a:ext uri="{FF2B5EF4-FFF2-40B4-BE49-F238E27FC236}">
                    <a16:creationId xmlns:a16="http://schemas.microsoft.com/office/drawing/2014/main" id="{C4C8D54F-A845-46B8-9283-7E946834974A}"/>
                  </a:ext>
                </a:extLst>
              </p:cNvPr>
              <p:cNvSpPr/>
              <p:nvPr/>
            </p:nvSpPr>
            <p:spPr>
              <a:xfrm>
                <a:off x="4215910" y="3239049"/>
                <a:ext cx="1521201" cy="723584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  <a:gd name="connsiteX0" fmla="*/ 1400632 w 1406346"/>
                  <a:gd name="connsiteY0" fmla="*/ 924880 h 924918"/>
                  <a:gd name="connsiteX1" fmla="*/ 16921 w 1406346"/>
                  <a:gd name="connsiteY1" fmla="*/ 666750 h 924918"/>
                  <a:gd name="connsiteX2" fmla="*/ 678235 w 1406346"/>
                  <a:gd name="connsiteY2" fmla="*/ 0 h 924918"/>
                  <a:gd name="connsiteX3" fmla="*/ 742056 w 1406346"/>
                  <a:gd name="connsiteY3" fmla="*/ 273417 h 924918"/>
                  <a:gd name="connsiteX4" fmla="*/ 1400632 w 1406346"/>
                  <a:gd name="connsiteY4" fmla="*/ 924880 h 924918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8304"/>
                  <a:gd name="connsiteY0" fmla="*/ 924880 h 924915"/>
                  <a:gd name="connsiteX1" fmla="*/ 16921 w 1408304"/>
                  <a:gd name="connsiteY1" fmla="*/ 666750 h 924915"/>
                  <a:gd name="connsiteX2" fmla="*/ 678235 w 1408304"/>
                  <a:gd name="connsiteY2" fmla="*/ 0 h 924915"/>
                  <a:gd name="connsiteX3" fmla="*/ 742056 w 1408304"/>
                  <a:gd name="connsiteY3" fmla="*/ 273417 h 924915"/>
                  <a:gd name="connsiteX4" fmla="*/ 1400632 w 1408304"/>
                  <a:gd name="connsiteY4" fmla="*/ 924880 h 924915"/>
                  <a:gd name="connsiteX0" fmla="*/ 1400632 w 1409132"/>
                  <a:gd name="connsiteY0" fmla="*/ 924880 h 924920"/>
                  <a:gd name="connsiteX1" fmla="*/ 16921 w 1409132"/>
                  <a:gd name="connsiteY1" fmla="*/ 666750 h 924920"/>
                  <a:gd name="connsiteX2" fmla="*/ 678235 w 1409132"/>
                  <a:gd name="connsiteY2" fmla="*/ 0 h 924920"/>
                  <a:gd name="connsiteX3" fmla="*/ 790755 w 1409132"/>
                  <a:gd name="connsiteY3" fmla="*/ 338794 h 924920"/>
                  <a:gd name="connsiteX4" fmla="*/ 1400632 w 1409132"/>
                  <a:gd name="connsiteY4" fmla="*/ 924880 h 924920"/>
                  <a:gd name="connsiteX0" fmla="*/ 1400632 w 1409020"/>
                  <a:gd name="connsiteY0" fmla="*/ 924880 h 924917"/>
                  <a:gd name="connsiteX1" fmla="*/ 16921 w 1409020"/>
                  <a:gd name="connsiteY1" fmla="*/ 666750 h 924917"/>
                  <a:gd name="connsiteX2" fmla="*/ 678235 w 1409020"/>
                  <a:gd name="connsiteY2" fmla="*/ 0 h 924917"/>
                  <a:gd name="connsiteX3" fmla="*/ 784668 w 1409020"/>
                  <a:gd name="connsiteY3" fmla="*/ 289761 h 924917"/>
                  <a:gd name="connsiteX4" fmla="*/ 1400632 w 1409020"/>
                  <a:gd name="connsiteY4" fmla="*/ 924880 h 924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020" h="924917">
                    <a:moveTo>
                      <a:pt x="1400632" y="924880"/>
                    </a:moveTo>
                    <a:cubicBezTo>
                      <a:pt x="1035398" y="924880"/>
                      <a:pt x="137320" y="820897"/>
                      <a:pt x="16921" y="666750"/>
                    </a:cubicBezTo>
                    <a:cubicBezTo>
                      <a:pt x="-103478" y="512603"/>
                      <a:pt x="450224" y="42537"/>
                      <a:pt x="678235" y="0"/>
                    </a:cubicBezTo>
                    <a:cubicBezTo>
                      <a:pt x="691003" y="101746"/>
                      <a:pt x="649051" y="172387"/>
                      <a:pt x="784668" y="289761"/>
                    </a:cubicBezTo>
                    <a:cubicBezTo>
                      <a:pt x="1078558" y="403047"/>
                      <a:pt x="1471481" y="929968"/>
                      <a:pt x="1400632" y="92488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DB1C78B5-8A9A-4EB5-8C21-D1C2581A0085}"/>
                  </a:ext>
                </a:extLst>
              </p:cNvPr>
              <p:cNvSpPr/>
              <p:nvPr/>
            </p:nvSpPr>
            <p:spPr>
              <a:xfrm>
                <a:off x="3146827" y="3505200"/>
                <a:ext cx="3093958" cy="1333501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102744 w 3090671"/>
                  <a:gd name="connsiteY14" fmla="*/ 669820 h 1333500"/>
                  <a:gd name="connsiteX15" fmla="*/ 0 w 3090671"/>
                  <a:gd name="connsiteY15" fmla="*/ 662653 h 1333500"/>
                  <a:gd name="connsiteX16" fmla="*/ 28818 w 3090671"/>
                  <a:gd name="connsiteY16" fmla="*/ 594299 h 1333500"/>
                  <a:gd name="connsiteX17" fmla="*/ 1353308 w 3090671"/>
                  <a:gd name="connsiteY17" fmla="*/ 0 h 1333500"/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0 w 3090671"/>
                  <a:gd name="connsiteY14" fmla="*/ 662653 h 1333500"/>
                  <a:gd name="connsiteX15" fmla="*/ 28818 w 3090671"/>
                  <a:gd name="connsiteY15" fmla="*/ 594299 h 1333500"/>
                  <a:gd name="connsiteX16" fmla="*/ 1353308 w 3090671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330172 w 3093958"/>
                  <a:gd name="connsiteY13" fmla="*/ 716058 h 1333500"/>
                  <a:gd name="connsiteX14" fmla="*/ 0 w 3093958"/>
                  <a:gd name="connsiteY14" fmla="*/ 730846 h 1333500"/>
                  <a:gd name="connsiteX15" fmla="*/ 32105 w 3093958"/>
                  <a:gd name="connsiteY15" fmla="*/ 594299 h 1333500"/>
                  <a:gd name="connsiteX16" fmla="*/ 1356595 w 3093958"/>
                  <a:gd name="connsiteY16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17138 w 3093958"/>
                  <a:gd name="connsiteY12" fmla="*/ 722775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106031 w 3093958"/>
                  <a:gd name="connsiteY11" fmla="*/ 762296 h 1333500"/>
                  <a:gd name="connsiteX12" fmla="*/ 349999 w 3093958"/>
                  <a:gd name="connsiteY12" fmla="*/ 765844 h 1333500"/>
                  <a:gd name="connsiteX13" fmla="*/ 0 w 3093958"/>
                  <a:gd name="connsiteY13" fmla="*/ 730846 h 1333500"/>
                  <a:gd name="connsiteX14" fmla="*/ 32105 w 3093958"/>
                  <a:gd name="connsiteY14" fmla="*/ 594299 h 1333500"/>
                  <a:gd name="connsiteX15" fmla="*/ 1356595 w 3093958"/>
                  <a:gd name="connsiteY15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49869 w 3093958"/>
                  <a:gd name="connsiteY10" fmla="*/ 766214 h 1333500"/>
                  <a:gd name="connsiteX11" fmla="*/ 349999 w 3093958"/>
                  <a:gd name="connsiteY11" fmla="*/ 765844 h 1333500"/>
                  <a:gd name="connsiteX12" fmla="*/ 0 w 3093958"/>
                  <a:gd name="connsiteY12" fmla="*/ 730846 h 1333500"/>
                  <a:gd name="connsiteX13" fmla="*/ 32105 w 3093958"/>
                  <a:gd name="connsiteY13" fmla="*/ 594299 h 1333500"/>
                  <a:gd name="connsiteX14" fmla="*/ 1356595 w 3093958"/>
                  <a:gd name="connsiteY14" fmla="*/ 0 h 1333500"/>
                  <a:gd name="connsiteX0" fmla="*/ 1356595 w 3093958"/>
                  <a:gd name="connsiteY0" fmla="*/ 0 h 1333500"/>
                  <a:gd name="connsiteX1" fmla="*/ 2599286 w 3093958"/>
                  <a:gd name="connsiteY1" fmla="*/ 469909 h 1333500"/>
                  <a:gd name="connsiteX2" fmla="*/ 2689581 w 3093958"/>
                  <a:gd name="connsiteY2" fmla="*/ 506728 h 1333500"/>
                  <a:gd name="connsiteX3" fmla="*/ 3080388 w 3093958"/>
                  <a:gd name="connsiteY3" fmla="*/ 648120 h 1333500"/>
                  <a:gd name="connsiteX4" fmla="*/ 3093958 w 3093958"/>
                  <a:gd name="connsiteY4" fmla="*/ 666750 h 1333500"/>
                  <a:gd name="connsiteX5" fmla="*/ 3080388 w 3093958"/>
                  <a:gd name="connsiteY5" fmla="*/ 685380 h 1333500"/>
                  <a:gd name="connsiteX6" fmla="*/ 2689581 w 3093958"/>
                  <a:gd name="connsiteY6" fmla="*/ 826773 h 1333500"/>
                  <a:gd name="connsiteX7" fmla="*/ 2599286 w 3093958"/>
                  <a:gd name="connsiteY7" fmla="*/ 863591 h 1333500"/>
                  <a:gd name="connsiteX8" fmla="*/ 1356595 w 3093958"/>
                  <a:gd name="connsiteY8" fmla="*/ 1333500 h 1333500"/>
                  <a:gd name="connsiteX9" fmla="*/ 113905 w 3093958"/>
                  <a:gd name="connsiteY9" fmla="*/ 863591 h 1333500"/>
                  <a:gd name="connsiteX10" fmla="*/ 349999 w 3093958"/>
                  <a:gd name="connsiteY10" fmla="*/ 765844 h 1333500"/>
                  <a:gd name="connsiteX11" fmla="*/ 0 w 3093958"/>
                  <a:gd name="connsiteY11" fmla="*/ 730846 h 1333500"/>
                  <a:gd name="connsiteX12" fmla="*/ 32105 w 3093958"/>
                  <a:gd name="connsiteY12" fmla="*/ 594299 h 1333500"/>
                  <a:gd name="connsiteX13" fmla="*/ 1356595 w 3093958"/>
                  <a:gd name="connsiteY13" fmla="*/ 0 h 1333500"/>
                  <a:gd name="connsiteX0" fmla="*/ 1356595 w 3093958"/>
                  <a:gd name="connsiteY0" fmla="*/ 0 h 1333502"/>
                  <a:gd name="connsiteX1" fmla="*/ 2599286 w 3093958"/>
                  <a:gd name="connsiteY1" fmla="*/ 469909 h 1333502"/>
                  <a:gd name="connsiteX2" fmla="*/ 2689581 w 3093958"/>
                  <a:gd name="connsiteY2" fmla="*/ 506728 h 1333502"/>
                  <a:gd name="connsiteX3" fmla="*/ 3080388 w 3093958"/>
                  <a:gd name="connsiteY3" fmla="*/ 648120 h 1333502"/>
                  <a:gd name="connsiteX4" fmla="*/ 3093958 w 3093958"/>
                  <a:gd name="connsiteY4" fmla="*/ 666750 h 1333502"/>
                  <a:gd name="connsiteX5" fmla="*/ 3080388 w 3093958"/>
                  <a:gd name="connsiteY5" fmla="*/ 685380 h 1333502"/>
                  <a:gd name="connsiteX6" fmla="*/ 2689581 w 3093958"/>
                  <a:gd name="connsiteY6" fmla="*/ 826773 h 1333502"/>
                  <a:gd name="connsiteX7" fmla="*/ 2599286 w 3093958"/>
                  <a:gd name="connsiteY7" fmla="*/ 863591 h 1333502"/>
                  <a:gd name="connsiteX8" fmla="*/ 1356595 w 3093958"/>
                  <a:gd name="connsiteY8" fmla="*/ 1333500 h 1333502"/>
                  <a:gd name="connsiteX9" fmla="*/ 51470 w 3093958"/>
                  <a:gd name="connsiteY9" fmla="*/ 860003 h 1333502"/>
                  <a:gd name="connsiteX10" fmla="*/ 349999 w 3093958"/>
                  <a:gd name="connsiteY10" fmla="*/ 765844 h 1333502"/>
                  <a:gd name="connsiteX11" fmla="*/ 0 w 3093958"/>
                  <a:gd name="connsiteY11" fmla="*/ 730846 h 1333502"/>
                  <a:gd name="connsiteX12" fmla="*/ 32105 w 3093958"/>
                  <a:gd name="connsiteY12" fmla="*/ 594299 h 1333502"/>
                  <a:gd name="connsiteX13" fmla="*/ 1356595 w 3093958"/>
                  <a:gd name="connsiteY13" fmla="*/ 0 h 133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3958" h="1333502">
                    <a:moveTo>
                      <a:pt x="1356595" y="0"/>
                    </a:moveTo>
                    <a:cubicBezTo>
                      <a:pt x="1901124" y="0"/>
                      <a:pt x="2372355" y="191401"/>
                      <a:pt x="2599286" y="469909"/>
                    </a:cubicBezTo>
                    <a:lnTo>
                      <a:pt x="2689581" y="506728"/>
                    </a:lnTo>
                    <a:cubicBezTo>
                      <a:pt x="2875668" y="528958"/>
                      <a:pt x="3021883" y="581718"/>
                      <a:pt x="3080388" y="648120"/>
                    </a:cubicBezTo>
                    <a:lnTo>
                      <a:pt x="3093958" y="666750"/>
                    </a:lnTo>
                    <a:lnTo>
                      <a:pt x="3080388" y="685380"/>
                    </a:lnTo>
                    <a:cubicBezTo>
                      <a:pt x="3021883" y="751783"/>
                      <a:pt x="2875668" y="804543"/>
                      <a:pt x="2689581" y="826773"/>
                    </a:cubicBezTo>
                    <a:lnTo>
                      <a:pt x="2599286" y="863591"/>
                    </a:lnTo>
                    <a:cubicBezTo>
                      <a:pt x="2372355" y="1142100"/>
                      <a:pt x="1781231" y="1334098"/>
                      <a:pt x="1356595" y="1333500"/>
                    </a:cubicBezTo>
                    <a:cubicBezTo>
                      <a:pt x="931959" y="1332902"/>
                      <a:pt x="278401" y="1138512"/>
                      <a:pt x="51470" y="860003"/>
                    </a:cubicBezTo>
                    <a:lnTo>
                      <a:pt x="349999" y="765844"/>
                    </a:lnTo>
                    <a:lnTo>
                      <a:pt x="0" y="730846"/>
                    </a:lnTo>
                    <a:lnTo>
                      <a:pt x="32105" y="594299"/>
                    </a:lnTo>
                    <a:cubicBezTo>
                      <a:pt x="207694" y="249993"/>
                      <a:pt x="734276" y="0"/>
                      <a:pt x="1356595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77000">
                    <a:sysClr val="window" lastClr="FFFFFF">
                      <a:lumMod val="85000"/>
                    </a:sysClr>
                  </a:gs>
                  <a:gs pos="25000">
                    <a:srgbClr val="008080"/>
                  </a:gs>
                  <a:gs pos="55000">
                    <a:sysClr val="window" lastClr="FFFFFF"/>
                  </a:gs>
                  <a:gs pos="44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4995EA06-76EE-4287-9DEA-8CAF23C13D92}"/>
                  </a:ext>
                </a:extLst>
              </p:cNvPr>
              <p:cNvSpPr/>
              <p:nvPr/>
            </p:nvSpPr>
            <p:spPr>
              <a:xfrm rot="229338">
                <a:off x="4227524" y="4250192"/>
                <a:ext cx="679997" cy="301258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rgbClr val="4472C4"/>
                </a:fgClr>
                <a:bgClr>
                  <a:srgbClr val="FFFF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CA407CF0-0B1A-46FD-8C6C-250276D55AA0}"/>
                  </a:ext>
                </a:extLst>
              </p:cNvPr>
              <p:cNvSpPr/>
              <p:nvPr/>
            </p:nvSpPr>
            <p:spPr>
              <a:xfrm>
                <a:off x="4162302" y="4276021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8B670E54-6E75-4D60-95AD-921A6FA3695A}"/>
                </a:ext>
              </a:extLst>
            </p:cNvPr>
            <p:cNvSpPr/>
            <p:nvPr/>
          </p:nvSpPr>
          <p:spPr>
            <a:xfrm rot="245685">
              <a:off x="5260604" y="4870541"/>
              <a:ext cx="1902464" cy="193916"/>
            </a:xfrm>
            <a:custGeom>
              <a:avLst/>
              <a:gdLst>
                <a:gd name="connsiteX0" fmla="*/ 571461 w 1914986"/>
                <a:gd name="connsiteY0" fmla="*/ 15791 h 220948"/>
                <a:gd name="connsiteX1" fmla="*/ 1018335 w 1914986"/>
                <a:gd name="connsiteY1" fmla="*/ 0 h 220948"/>
                <a:gd name="connsiteX2" fmla="*/ 1830130 w 1914986"/>
                <a:gd name="connsiteY2" fmla="*/ 58856 h 220948"/>
                <a:gd name="connsiteX3" fmla="*/ 1914986 w 1914986"/>
                <a:gd name="connsiteY3" fmla="*/ 80886 h 220948"/>
                <a:gd name="connsiteX4" fmla="*/ 1910136 w 1914986"/>
                <a:gd name="connsiteY4" fmla="*/ 94059 h 220948"/>
                <a:gd name="connsiteX5" fmla="*/ 1890912 w 1914986"/>
                <a:gd name="connsiteY5" fmla="*/ 110080 h 220948"/>
                <a:gd name="connsiteX6" fmla="*/ 1742225 w 1914986"/>
                <a:gd name="connsiteY6" fmla="*/ 86721 h 220948"/>
                <a:gd name="connsiteX7" fmla="*/ 1009841 w 1914986"/>
                <a:gd name="connsiteY7" fmla="*/ 72144 h 220948"/>
                <a:gd name="connsiteX8" fmla="*/ 130393 w 1914986"/>
                <a:gd name="connsiteY8" fmla="*/ 183057 h 220948"/>
                <a:gd name="connsiteX9" fmla="*/ 18350 w 1914986"/>
                <a:gd name="connsiteY9" fmla="*/ 220948 h 220948"/>
                <a:gd name="connsiteX10" fmla="*/ 126 w 1914986"/>
                <a:gd name="connsiteY10" fmla="*/ 187249 h 220948"/>
                <a:gd name="connsiteX11" fmla="*/ 69832 w 1914986"/>
                <a:gd name="connsiteY11" fmla="*/ 98156 h 220948"/>
                <a:gd name="connsiteX12" fmla="*/ 94765 w 1914986"/>
                <a:gd name="connsiteY12" fmla="*/ 87874 h 220948"/>
                <a:gd name="connsiteX13" fmla="*/ 206540 w 1914986"/>
                <a:gd name="connsiteY13" fmla="*/ 58856 h 220948"/>
                <a:gd name="connsiteX14" fmla="*/ 571461 w 1914986"/>
                <a:gd name="connsiteY14" fmla="*/ 15791 h 220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14986" h="220948">
                  <a:moveTo>
                    <a:pt x="571461" y="15791"/>
                  </a:moveTo>
                  <a:cubicBezTo>
                    <a:pt x="708812" y="5623"/>
                    <a:pt x="859822" y="0"/>
                    <a:pt x="1018335" y="0"/>
                  </a:cubicBezTo>
                  <a:cubicBezTo>
                    <a:pt x="1335361" y="0"/>
                    <a:pt x="1622374" y="22492"/>
                    <a:pt x="1830130" y="58856"/>
                  </a:cubicBezTo>
                  <a:lnTo>
                    <a:pt x="1914986" y="80886"/>
                  </a:lnTo>
                  <a:lnTo>
                    <a:pt x="1910136" y="94059"/>
                  </a:lnTo>
                  <a:lnTo>
                    <a:pt x="1890912" y="110080"/>
                  </a:lnTo>
                  <a:lnTo>
                    <a:pt x="1742225" y="86721"/>
                  </a:lnTo>
                  <a:cubicBezTo>
                    <a:pt x="1542066" y="66587"/>
                    <a:pt x="1286823" y="60277"/>
                    <a:pt x="1009841" y="72144"/>
                  </a:cubicBezTo>
                  <a:cubicBezTo>
                    <a:pt x="653721" y="87401"/>
                    <a:pt x="337521" y="129456"/>
                    <a:pt x="130393" y="183057"/>
                  </a:cubicBezTo>
                  <a:lnTo>
                    <a:pt x="18350" y="220948"/>
                  </a:lnTo>
                  <a:lnTo>
                    <a:pt x="126" y="187249"/>
                  </a:lnTo>
                  <a:cubicBezTo>
                    <a:pt x="-1999" y="157568"/>
                    <a:pt x="22931" y="127363"/>
                    <a:pt x="69832" y="98156"/>
                  </a:cubicBezTo>
                  <a:lnTo>
                    <a:pt x="94765" y="87874"/>
                  </a:lnTo>
                  <a:lnTo>
                    <a:pt x="206540" y="58856"/>
                  </a:lnTo>
                  <a:cubicBezTo>
                    <a:pt x="310418" y="40674"/>
                    <a:pt x="434110" y="25960"/>
                    <a:pt x="571461" y="15791"/>
                  </a:cubicBezTo>
                  <a:close/>
                </a:path>
              </a:pathLst>
            </a:custGeom>
            <a:solidFill>
              <a:srgbClr val="FFFF00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94F70E64-8789-4404-A0A4-A436D6AADD34}"/>
                </a:ext>
              </a:extLst>
            </p:cNvPr>
            <p:cNvGrpSpPr/>
            <p:nvPr/>
          </p:nvGrpSpPr>
          <p:grpSpPr>
            <a:xfrm>
              <a:off x="5059378" y="4847097"/>
              <a:ext cx="285754" cy="170192"/>
              <a:chOff x="5059378" y="4847097"/>
              <a:chExt cx="285754" cy="170192"/>
            </a:xfrm>
          </p:grpSpPr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9433B999-CC6B-4418-95F1-FDCA2AB5A4AF}"/>
                  </a:ext>
                </a:extLst>
              </p:cNvPr>
              <p:cNvSpPr/>
              <p:nvPr/>
            </p:nvSpPr>
            <p:spPr>
              <a:xfrm>
                <a:off x="5059378" y="4847097"/>
                <a:ext cx="285754" cy="170192"/>
              </a:xfrm>
              <a:custGeom>
                <a:avLst/>
                <a:gdLst>
                  <a:gd name="connsiteX0" fmla="*/ 109537 w 253605"/>
                  <a:gd name="connsiteY0" fmla="*/ 0 h 184480"/>
                  <a:gd name="connsiteX1" fmla="*/ 253605 w 253605"/>
                  <a:gd name="connsiteY1" fmla="*/ 92240 h 184480"/>
                  <a:gd name="connsiteX2" fmla="*/ 109537 w 253605"/>
                  <a:gd name="connsiteY2" fmla="*/ 184480 h 184480"/>
                  <a:gd name="connsiteX3" fmla="*/ 7666 w 253605"/>
                  <a:gd name="connsiteY3" fmla="*/ 157464 h 184480"/>
                  <a:gd name="connsiteX4" fmla="*/ 0 w 253605"/>
                  <a:gd name="connsiteY4" fmla="*/ 150184 h 184480"/>
                  <a:gd name="connsiteX5" fmla="*/ 23209 w 253605"/>
                  <a:gd name="connsiteY5" fmla="*/ 128144 h 184480"/>
                  <a:gd name="connsiteX6" fmla="*/ 34530 w 253605"/>
                  <a:gd name="connsiteY6" fmla="*/ 92240 h 184480"/>
                  <a:gd name="connsiteX7" fmla="*/ 23209 w 253605"/>
                  <a:gd name="connsiteY7" fmla="*/ 56336 h 184480"/>
                  <a:gd name="connsiteX8" fmla="*/ 0 w 253605"/>
                  <a:gd name="connsiteY8" fmla="*/ 34296 h 184480"/>
                  <a:gd name="connsiteX9" fmla="*/ 7666 w 253605"/>
                  <a:gd name="connsiteY9" fmla="*/ 27017 h 184480"/>
                  <a:gd name="connsiteX10" fmla="*/ 109537 w 253605"/>
                  <a:gd name="connsiteY10" fmla="*/ 0 h 184480"/>
                  <a:gd name="connsiteX0" fmla="*/ 308370 w 452438"/>
                  <a:gd name="connsiteY0" fmla="*/ 0 h 184480"/>
                  <a:gd name="connsiteX1" fmla="*/ 452438 w 452438"/>
                  <a:gd name="connsiteY1" fmla="*/ 92240 h 184480"/>
                  <a:gd name="connsiteX2" fmla="*/ 308370 w 452438"/>
                  <a:gd name="connsiteY2" fmla="*/ 184480 h 184480"/>
                  <a:gd name="connsiteX3" fmla="*/ 206499 w 452438"/>
                  <a:gd name="connsiteY3" fmla="*/ 157464 h 184480"/>
                  <a:gd name="connsiteX4" fmla="*/ 198833 w 452438"/>
                  <a:gd name="connsiteY4" fmla="*/ 150184 h 184480"/>
                  <a:gd name="connsiteX5" fmla="*/ 222042 w 452438"/>
                  <a:gd name="connsiteY5" fmla="*/ 128144 h 184480"/>
                  <a:gd name="connsiteX6" fmla="*/ 0 w 452438"/>
                  <a:gd name="connsiteY6" fmla="*/ 54140 h 184480"/>
                  <a:gd name="connsiteX7" fmla="*/ 222042 w 452438"/>
                  <a:gd name="connsiteY7" fmla="*/ 56336 h 184480"/>
                  <a:gd name="connsiteX8" fmla="*/ 198833 w 452438"/>
                  <a:gd name="connsiteY8" fmla="*/ 34296 h 184480"/>
                  <a:gd name="connsiteX9" fmla="*/ 206499 w 452438"/>
                  <a:gd name="connsiteY9" fmla="*/ 27017 h 184480"/>
                  <a:gd name="connsiteX10" fmla="*/ 308370 w 452438"/>
                  <a:gd name="connsiteY10" fmla="*/ 0 h 184480"/>
                  <a:gd name="connsiteX0" fmla="*/ 0 w 452438"/>
                  <a:gd name="connsiteY0" fmla="*/ 54140 h 184480"/>
                  <a:gd name="connsiteX1" fmla="*/ 222042 w 452438"/>
                  <a:gd name="connsiteY1" fmla="*/ 56336 h 184480"/>
                  <a:gd name="connsiteX2" fmla="*/ 198833 w 452438"/>
                  <a:gd name="connsiteY2" fmla="*/ 34296 h 184480"/>
                  <a:gd name="connsiteX3" fmla="*/ 206499 w 452438"/>
                  <a:gd name="connsiteY3" fmla="*/ 27017 h 184480"/>
                  <a:gd name="connsiteX4" fmla="*/ 308370 w 452438"/>
                  <a:gd name="connsiteY4" fmla="*/ 0 h 184480"/>
                  <a:gd name="connsiteX5" fmla="*/ 452438 w 452438"/>
                  <a:gd name="connsiteY5" fmla="*/ 92240 h 184480"/>
                  <a:gd name="connsiteX6" fmla="*/ 308370 w 452438"/>
                  <a:gd name="connsiteY6" fmla="*/ 184480 h 184480"/>
                  <a:gd name="connsiteX7" fmla="*/ 206499 w 452438"/>
                  <a:gd name="connsiteY7" fmla="*/ 157464 h 184480"/>
                  <a:gd name="connsiteX8" fmla="*/ 198833 w 452438"/>
                  <a:gd name="connsiteY8" fmla="*/ 150184 h 184480"/>
                  <a:gd name="connsiteX9" fmla="*/ 222042 w 452438"/>
                  <a:gd name="connsiteY9" fmla="*/ 128144 h 184480"/>
                  <a:gd name="connsiteX10" fmla="*/ 91440 w 452438"/>
                  <a:gd name="connsiteY10" fmla="*/ 145580 h 184480"/>
                  <a:gd name="connsiteX0" fmla="*/ 152172 w 382568"/>
                  <a:gd name="connsiteY0" fmla="*/ 56336 h 184480"/>
                  <a:gd name="connsiteX1" fmla="*/ 128963 w 382568"/>
                  <a:gd name="connsiteY1" fmla="*/ 34296 h 184480"/>
                  <a:gd name="connsiteX2" fmla="*/ 136629 w 382568"/>
                  <a:gd name="connsiteY2" fmla="*/ 27017 h 184480"/>
                  <a:gd name="connsiteX3" fmla="*/ 238500 w 382568"/>
                  <a:gd name="connsiteY3" fmla="*/ 0 h 184480"/>
                  <a:gd name="connsiteX4" fmla="*/ 382568 w 382568"/>
                  <a:gd name="connsiteY4" fmla="*/ 92240 h 184480"/>
                  <a:gd name="connsiteX5" fmla="*/ 238500 w 382568"/>
                  <a:gd name="connsiteY5" fmla="*/ 184480 h 184480"/>
                  <a:gd name="connsiteX6" fmla="*/ 136629 w 382568"/>
                  <a:gd name="connsiteY6" fmla="*/ 157464 h 184480"/>
                  <a:gd name="connsiteX7" fmla="*/ 128963 w 382568"/>
                  <a:gd name="connsiteY7" fmla="*/ 150184 h 184480"/>
                  <a:gd name="connsiteX8" fmla="*/ 152172 w 382568"/>
                  <a:gd name="connsiteY8" fmla="*/ 128144 h 184480"/>
                  <a:gd name="connsiteX9" fmla="*/ 21570 w 382568"/>
                  <a:gd name="connsiteY9" fmla="*/ 145580 h 184480"/>
                  <a:gd name="connsiteX0" fmla="*/ 128963 w 382568"/>
                  <a:gd name="connsiteY0" fmla="*/ 34296 h 184480"/>
                  <a:gd name="connsiteX1" fmla="*/ 136629 w 382568"/>
                  <a:gd name="connsiteY1" fmla="*/ 27017 h 184480"/>
                  <a:gd name="connsiteX2" fmla="*/ 238500 w 382568"/>
                  <a:gd name="connsiteY2" fmla="*/ 0 h 184480"/>
                  <a:gd name="connsiteX3" fmla="*/ 382568 w 382568"/>
                  <a:gd name="connsiteY3" fmla="*/ 92240 h 184480"/>
                  <a:gd name="connsiteX4" fmla="*/ 238500 w 382568"/>
                  <a:gd name="connsiteY4" fmla="*/ 184480 h 184480"/>
                  <a:gd name="connsiteX5" fmla="*/ 136629 w 382568"/>
                  <a:gd name="connsiteY5" fmla="*/ 157464 h 184480"/>
                  <a:gd name="connsiteX6" fmla="*/ 128963 w 382568"/>
                  <a:gd name="connsiteY6" fmla="*/ 150184 h 184480"/>
                  <a:gd name="connsiteX7" fmla="*/ 152172 w 382568"/>
                  <a:gd name="connsiteY7" fmla="*/ 128144 h 184480"/>
                  <a:gd name="connsiteX8" fmla="*/ 21570 w 382568"/>
                  <a:gd name="connsiteY8" fmla="*/ 145580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  <a:gd name="connsiteX7" fmla="*/ 23209 w 253605"/>
                  <a:gd name="connsiteY7" fmla="*/ 128144 h 184480"/>
                  <a:gd name="connsiteX0" fmla="*/ 0 w 253605"/>
                  <a:gd name="connsiteY0" fmla="*/ 34296 h 184480"/>
                  <a:gd name="connsiteX1" fmla="*/ 7666 w 253605"/>
                  <a:gd name="connsiteY1" fmla="*/ 27017 h 184480"/>
                  <a:gd name="connsiteX2" fmla="*/ 109537 w 253605"/>
                  <a:gd name="connsiteY2" fmla="*/ 0 h 184480"/>
                  <a:gd name="connsiteX3" fmla="*/ 253605 w 253605"/>
                  <a:gd name="connsiteY3" fmla="*/ 92240 h 184480"/>
                  <a:gd name="connsiteX4" fmla="*/ 109537 w 253605"/>
                  <a:gd name="connsiteY4" fmla="*/ 184480 h 184480"/>
                  <a:gd name="connsiteX5" fmla="*/ 7666 w 253605"/>
                  <a:gd name="connsiteY5" fmla="*/ 157464 h 184480"/>
                  <a:gd name="connsiteX6" fmla="*/ 0 w 253605"/>
                  <a:gd name="connsiteY6" fmla="*/ 150184 h 18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605" h="184480">
                    <a:moveTo>
                      <a:pt x="0" y="34296"/>
                    </a:moveTo>
                    <a:lnTo>
                      <a:pt x="7666" y="27017"/>
                    </a:lnTo>
                    <a:cubicBezTo>
                      <a:pt x="33737" y="10325"/>
                      <a:pt x="69754" y="0"/>
                      <a:pt x="109537" y="0"/>
                    </a:cubicBezTo>
                    <a:cubicBezTo>
                      <a:pt x="189104" y="0"/>
                      <a:pt x="253605" y="41297"/>
                      <a:pt x="253605" y="92240"/>
                    </a:cubicBezTo>
                    <a:cubicBezTo>
                      <a:pt x="253605" y="143183"/>
                      <a:pt x="189104" y="184480"/>
                      <a:pt x="109537" y="184480"/>
                    </a:cubicBezTo>
                    <a:cubicBezTo>
                      <a:pt x="69754" y="184480"/>
                      <a:pt x="33737" y="174156"/>
                      <a:pt x="7666" y="157464"/>
                    </a:cubicBezTo>
                    <a:lnTo>
                      <a:pt x="0" y="150184"/>
                    </a:lnTo>
                  </a:path>
                </a:pathLst>
              </a:custGeom>
              <a:solidFill>
                <a:srgbClr val="00808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3D28241F-C068-491B-AE9D-1A555C5A77EE}"/>
                  </a:ext>
                </a:extLst>
              </p:cNvPr>
              <p:cNvSpPr/>
              <p:nvPr/>
            </p:nvSpPr>
            <p:spPr>
              <a:xfrm>
                <a:off x="5122874" y="4861384"/>
                <a:ext cx="147020" cy="141618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B5A4A3E8-2365-4A3C-8A9B-8A8F83A87FAE}"/>
                  </a:ext>
                </a:extLst>
              </p:cNvPr>
              <p:cNvSpPr/>
              <p:nvPr/>
            </p:nvSpPr>
            <p:spPr>
              <a:xfrm>
                <a:off x="5159560" y="4896722"/>
                <a:ext cx="73648" cy="7094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44" name="月 343">
              <a:extLst>
                <a:ext uri="{FF2B5EF4-FFF2-40B4-BE49-F238E27FC236}">
                  <a16:creationId xmlns:a16="http://schemas.microsoft.com/office/drawing/2014/main" id="{D71D1BAE-4D15-43F7-BAC8-14727FC1BD85}"/>
                </a:ext>
              </a:extLst>
            </p:cNvPr>
            <p:cNvSpPr/>
            <p:nvPr/>
          </p:nvSpPr>
          <p:spPr>
            <a:xfrm rot="10800000">
              <a:off x="5500846" y="4722641"/>
              <a:ext cx="148402" cy="574672"/>
            </a:xfrm>
            <a:prstGeom prst="moon">
              <a:avLst>
                <a:gd name="adj" fmla="val 28964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355" name="テキスト ボックス 354">
            <a:extLst>
              <a:ext uri="{FF2B5EF4-FFF2-40B4-BE49-F238E27FC236}">
                <a16:creationId xmlns:a16="http://schemas.microsoft.com/office/drawing/2014/main" id="{D35F47B1-C6BC-41CA-AA99-2E3D8B044E08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皆生温泉、三朝温泉</a:t>
            </a:r>
          </a:p>
        </p:txBody>
      </p: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A935A92B-8CC4-41B1-9CF6-AE7E058174BF}"/>
              </a:ext>
            </a:extLst>
          </p:cNvPr>
          <p:cNvGrpSpPr/>
          <p:nvPr/>
        </p:nvGrpSpPr>
        <p:grpSpPr>
          <a:xfrm>
            <a:off x="3870547" y="4125398"/>
            <a:ext cx="2236232" cy="1977866"/>
            <a:chOff x="2313094" y="4734228"/>
            <a:chExt cx="1538595" cy="1360831"/>
          </a:xfrm>
        </p:grpSpPr>
        <p:sp>
          <p:nvSpPr>
            <p:cNvPr id="357" name="楕円 356">
              <a:extLst>
                <a:ext uri="{FF2B5EF4-FFF2-40B4-BE49-F238E27FC236}">
                  <a16:creationId xmlns:a16="http://schemas.microsoft.com/office/drawing/2014/main" id="{56AC95B9-514A-417F-A2AE-C96BD51E7788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842AA1A9-978B-4E5A-AE51-E673275BFF6C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3FDFE477-0B66-4AC3-B49E-FF78AE3C8E99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AEEB7358-3CDA-4CA6-94FB-46914F2BF539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C983AE84-1A70-41A6-842A-571F02302184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406" name="月 405">
                  <a:extLst>
                    <a:ext uri="{FF2B5EF4-FFF2-40B4-BE49-F238E27FC236}">
                      <a16:creationId xmlns:a16="http://schemas.microsoft.com/office/drawing/2014/main" id="{931B5A09-04F4-459C-9F83-845ADF5DF2C7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7" name="月 406">
                  <a:extLst>
                    <a:ext uri="{FF2B5EF4-FFF2-40B4-BE49-F238E27FC236}">
                      <a16:creationId xmlns:a16="http://schemas.microsoft.com/office/drawing/2014/main" id="{2B1BB25B-4EF2-4A50-AEA7-59386BE7193B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5B926ADB-938C-40CC-853F-09924490EC2A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5BBA71FE-E08B-4060-B13D-56D62055EDBC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399" name="円/楕円 834">
                  <a:extLst>
                    <a:ext uri="{FF2B5EF4-FFF2-40B4-BE49-F238E27FC236}">
                      <a16:creationId xmlns:a16="http://schemas.microsoft.com/office/drawing/2014/main" id="{111E1A0C-9F3E-474C-80BF-26668A37688A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0" name="円/楕円 835">
                  <a:extLst>
                    <a:ext uri="{FF2B5EF4-FFF2-40B4-BE49-F238E27FC236}">
                      <a16:creationId xmlns:a16="http://schemas.microsoft.com/office/drawing/2014/main" id="{EBAD0375-9C11-4D94-B641-24B273D97185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1" name="円/楕円 836">
                  <a:extLst>
                    <a:ext uri="{FF2B5EF4-FFF2-40B4-BE49-F238E27FC236}">
                      <a16:creationId xmlns:a16="http://schemas.microsoft.com/office/drawing/2014/main" id="{FE2503BC-48FB-49BB-AF33-EF07CC353EF4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2" name="円/楕円 837">
                  <a:extLst>
                    <a:ext uri="{FF2B5EF4-FFF2-40B4-BE49-F238E27FC236}">
                      <a16:creationId xmlns:a16="http://schemas.microsoft.com/office/drawing/2014/main" id="{5D33B822-7418-4481-A616-BC32C414F1BB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6C1362B9-66DF-40AB-A08F-F5501B3A4355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397" name="円/楕円 838">
                  <a:extLst>
                    <a:ext uri="{FF2B5EF4-FFF2-40B4-BE49-F238E27FC236}">
                      <a16:creationId xmlns:a16="http://schemas.microsoft.com/office/drawing/2014/main" id="{EDDD48F8-2DA9-45B3-BA6D-85559739C4E0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円/楕円 839">
                  <a:extLst>
                    <a:ext uri="{FF2B5EF4-FFF2-40B4-BE49-F238E27FC236}">
                      <a16:creationId xmlns:a16="http://schemas.microsoft.com/office/drawing/2014/main" id="{F1574BCD-338D-4175-AAD9-D241D753F124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0" name="円/楕円 840">
                <a:extLst>
                  <a:ext uri="{FF2B5EF4-FFF2-40B4-BE49-F238E27FC236}">
                    <a16:creationId xmlns:a16="http://schemas.microsoft.com/office/drawing/2014/main" id="{ABDA949A-0D93-4D54-B335-D1B40C78162E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7A7F41B8-F308-4B5A-BFE6-7FB23D59DE96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395" name="フローチャート: 端子 685">
                  <a:extLst>
                    <a:ext uri="{FF2B5EF4-FFF2-40B4-BE49-F238E27FC236}">
                      <a16:creationId xmlns:a16="http://schemas.microsoft.com/office/drawing/2014/main" id="{6928C425-4297-4819-A266-1DB702FDD03A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6" name="フローチャート: 端子 686">
                  <a:extLst>
                    <a:ext uri="{FF2B5EF4-FFF2-40B4-BE49-F238E27FC236}">
                      <a16:creationId xmlns:a16="http://schemas.microsoft.com/office/drawing/2014/main" id="{20C52B21-D9D7-4D38-B3F0-518574F0D150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2" name="台形 391">
                <a:extLst>
                  <a:ext uri="{FF2B5EF4-FFF2-40B4-BE49-F238E27FC236}">
                    <a16:creationId xmlns:a16="http://schemas.microsoft.com/office/drawing/2014/main" id="{00A923A6-ACA4-4A41-B766-5EFD2D95D578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フリーフォーム 1196">
                <a:extLst>
                  <a:ext uri="{FF2B5EF4-FFF2-40B4-BE49-F238E27FC236}">
                    <a16:creationId xmlns:a16="http://schemas.microsoft.com/office/drawing/2014/main" id="{2D1C0A37-767C-44C0-BF87-938A6480B96F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円/楕円 4">
                <a:extLst>
                  <a:ext uri="{FF2B5EF4-FFF2-40B4-BE49-F238E27FC236}">
                    <a16:creationId xmlns:a16="http://schemas.microsoft.com/office/drawing/2014/main" id="{D0DB3F04-4A7E-4BDC-BBB3-24A0F73D5FA9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0" name="月 359">
              <a:extLst>
                <a:ext uri="{FF2B5EF4-FFF2-40B4-BE49-F238E27FC236}">
                  <a16:creationId xmlns:a16="http://schemas.microsoft.com/office/drawing/2014/main" id="{7F3FEF53-0C76-45B7-BB31-C2417C71E36F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61" name="月 360">
              <a:extLst>
                <a:ext uri="{FF2B5EF4-FFF2-40B4-BE49-F238E27FC236}">
                  <a16:creationId xmlns:a16="http://schemas.microsoft.com/office/drawing/2014/main" id="{FD344360-94E8-49FF-A12D-40CA07FFBA10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62" name="楕円 361">
              <a:extLst>
                <a:ext uri="{FF2B5EF4-FFF2-40B4-BE49-F238E27FC236}">
                  <a16:creationId xmlns:a16="http://schemas.microsoft.com/office/drawing/2014/main" id="{4FE9FB8C-CB5E-4419-AEC1-16B9D4AB820C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63" name="楕円 362">
              <a:extLst>
                <a:ext uri="{FF2B5EF4-FFF2-40B4-BE49-F238E27FC236}">
                  <a16:creationId xmlns:a16="http://schemas.microsoft.com/office/drawing/2014/main" id="{592AD134-DD30-4A1A-8621-D6C6C03FF009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54191155-FA97-464B-83FE-85C78EC1A95E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2871B16E-61E4-4D3E-93A4-06BAF9273EAE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756A27D5-2D0F-4B84-A4D0-FD415B20F3F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CE912481-C157-46BD-9412-21D76F86C6C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14423F35-A54C-49E0-AB14-ABF05A2927BE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A2FCDFA3-F2D2-4A1F-B645-DEF06BF6466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2527F794-0AF7-446E-A9DE-113CD75906C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3F442172-CC87-4E52-BC2C-1A9754013432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2D9B21E2-5D63-448E-8E38-45027E6E9C6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349B52E2-5DF5-4AF9-A40C-84021E8421B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B468B6B6-B77F-4F1F-A1DC-369083AD25D9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2A4526D4-8602-4D23-AB66-6D86032AB9C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D989699C-FA51-47C8-916D-2EC14350CC9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60D1E6AC-4C4A-4B3C-AFFF-09C6ED04E9D3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BFF7EEF7-4866-43D4-A6D0-C94799597743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E9080EC8-3512-4B9A-81A8-8430FAC22E3B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620ED070-D0A6-435C-A49C-213A7267CACE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A5CD5A64-6122-453C-8270-21B8FB83DFBF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A254FA8E-283E-4C67-96E3-CCD7865B0A27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BE05AA30-C668-4ED0-941F-772237D2681B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48AFA098-E79A-44D3-91E9-61573FDE3679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96113368-5FEF-47DF-8C67-1B5191A3E964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4" name="楕円 373">
                  <a:extLst>
                    <a:ext uri="{FF2B5EF4-FFF2-40B4-BE49-F238E27FC236}">
                      <a16:creationId xmlns:a16="http://schemas.microsoft.com/office/drawing/2014/main" id="{4CFFCCF1-E760-44B0-9785-C30A306C2BD1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1DCAC6DA-B59F-4DED-A68E-E9A9542D7534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2C0D9DCC-DE40-4B85-B757-C41D433812C8}"/>
              </a:ext>
            </a:extLst>
          </p:cNvPr>
          <p:cNvGrpSpPr/>
          <p:nvPr/>
        </p:nvGrpSpPr>
        <p:grpSpPr>
          <a:xfrm>
            <a:off x="864078" y="4431720"/>
            <a:ext cx="2310444" cy="1635306"/>
            <a:chOff x="2561787" y="3305359"/>
            <a:chExt cx="2027629" cy="1425391"/>
          </a:xfrm>
        </p:grpSpPr>
        <p:sp>
          <p:nvSpPr>
            <p:cNvPr id="409" name="楕円 63">
              <a:extLst>
                <a:ext uri="{FF2B5EF4-FFF2-40B4-BE49-F238E27FC236}">
                  <a16:creationId xmlns:a16="http://schemas.microsoft.com/office/drawing/2014/main" id="{39FBAE53-ECB9-4A0D-8E47-753A2AF1F28A}"/>
                </a:ext>
              </a:extLst>
            </p:cNvPr>
            <p:cNvSpPr/>
            <p:nvPr/>
          </p:nvSpPr>
          <p:spPr>
            <a:xfrm rot="10800000">
              <a:off x="3200847" y="4231360"/>
              <a:ext cx="749509" cy="499390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ysClr val="windowText" lastClr="000000"/>
                </a:gs>
                <a:gs pos="50000">
                  <a:sysClr val="windowText" lastClr="000000">
                    <a:lumMod val="50000"/>
                    <a:lumOff val="50000"/>
                  </a:sysClr>
                </a:gs>
                <a:gs pos="80000">
                  <a:sysClr val="windowText" lastClr="000000"/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0" name="楕円 63">
              <a:extLst>
                <a:ext uri="{FF2B5EF4-FFF2-40B4-BE49-F238E27FC236}">
                  <a16:creationId xmlns:a16="http://schemas.microsoft.com/office/drawing/2014/main" id="{02AAA5F5-23EF-4ED9-9FF6-8B624B468780}"/>
                </a:ext>
              </a:extLst>
            </p:cNvPr>
            <p:cNvSpPr/>
            <p:nvPr/>
          </p:nvSpPr>
          <p:spPr>
            <a:xfrm>
              <a:off x="2561787" y="3305359"/>
              <a:ext cx="2027629" cy="1345453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ysClr val="windowText" lastClr="000000"/>
                </a:gs>
                <a:gs pos="50000">
                  <a:sysClr val="windowText" lastClr="000000">
                    <a:lumMod val="50000"/>
                    <a:lumOff val="50000"/>
                  </a:sysClr>
                </a:gs>
                <a:gs pos="80000">
                  <a:sysClr val="windowText" lastClr="000000"/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1" name="楕円 410">
              <a:extLst>
                <a:ext uri="{FF2B5EF4-FFF2-40B4-BE49-F238E27FC236}">
                  <a16:creationId xmlns:a16="http://schemas.microsoft.com/office/drawing/2014/main" id="{2851590F-EC78-4DC8-8597-536B3D7C8FBF}"/>
                </a:ext>
              </a:extLst>
            </p:cNvPr>
            <p:cNvSpPr/>
            <p:nvPr/>
          </p:nvSpPr>
          <p:spPr>
            <a:xfrm>
              <a:off x="2609845" y="3352575"/>
              <a:ext cx="1931514" cy="981218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" lastClr="FFFFFF">
                    <a:lumMod val="85000"/>
                  </a:sysClr>
                </a:gs>
              </a:gsLst>
              <a:lin ang="162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C9E6F0CB-7256-48E1-89AF-4DFEC13251AF}"/>
                </a:ext>
              </a:extLst>
            </p:cNvPr>
            <p:cNvSpPr/>
            <p:nvPr/>
          </p:nvSpPr>
          <p:spPr>
            <a:xfrm>
              <a:off x="2852733" y="4182966"/>
              <a:ext cx="1417162" cy="167029"/>
            </a:xfrm>
            <a:custGeom>
              <a:avLst/>
              <a:gdLst>
                <a:gd name="connsiteX0" fmla="*/ 0 w 1441580"/>
                <a:gd name="connsiteY0" fmla="*/ 0 h 167029"/>
                <a:gd name="connsiteX1" fmla="*/ 139111 w 1441580"/>
                <a:gd name="connsiteY1" fmla="*/ 57453 h 167029"/>
                <a:gd name="connsiteX2" fmla="*/ 720790 w 1441580"/>
                <a:gd name="connsiteY2" fmla="*/ 146393 h 167029"/>
                <a:gd name="connsiteX3" fmla="*/ 1302470 w 1441580"/>
                <a:gd name="connsiteY3" fmla="*/ 57453 h 167029"/>
                <a:gd name="connsiteX4" fmla="*/ 1441580 w 1441580"/>
                <a:gd name="connsiteY4" fmla="*/ 0 h 167029"/>
                <a:gd name="connsiteX5" fmla="*/ 1403684 w 1441580"/>
                <a:gd name="connsiteY5" fmla="*/ 23333 h 167029"/>
                <a:gd name="connsiteX6" fmla="*/ 720790 w 1441580"/>
                <a:gd name="connsiteY6" fmla="*/ 167029 h 167029"/>
                <a:gd name="connsiteX7" fmla="*/ 37897 w 1441580"/>
                <a:gd name="connsiteY7" fmla="*/ 23333 h 167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1580" h="167029">
                  <a:moveTo>
                    <a:pt x="0" y="0"/>
                  </a:moveTo>
                  <a:lnTo>
                    <a:pt x="139111" y="57453"/>
                  </a:lnTo>
                  <a:cubicBezTo>
                    <a:pt x="305155" y="113605"/>
                    <a:pt x="505323" y="146393"/>
                    <a:pt x="720790" y="146393"/>
                  </a:cubicBezTo>
                  <a:cubicBezTo>
                    <a:pt x="936257" y="146393"/>
                    <a:pt x="1136426" y="113605"/>
                    <a:pt x="1302470" y="57453"/>
                  </a:cubicBezTo>
                  <a:lnTo>
                    <a:pt x="1441580" y="0"/>
                  </a:lnTo>
                  <a:lnTo>
                    <a:pt x="1403684" y="23333"/>
                  </a:lnTo>
                  <a:cubicBezTo>
                    <a:pt x="1228916" y="112116"/>
                    <a:pt x="987477" y="167029"/>
                    <a:pt x="720790" y="167029"/>
                  </a:cubicBezTo>
                  <a:cubicBezTo>
                    <a:pt x="454104" y="167029"/>
                    <a:pt x="212664" y="112116"/>
                    <a:pt x="37897" y="23333"/>
                  </a:cubicBez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3" name="楕円 412">
              <a:extLst>
                <a:ext uri="{FF2B5EF4-FFF2-40B4-BE49-F238E27FC236}">
                  <a16:creationId xmlns:a16="http://schemas.microsoft.com/office/drawing/2014/main" id="{393B57D7-B39C-4EAC-81B9-FA23AFC3525A}"/>
                </a:ext>
              </a:extLst>
            </p:cNvPr>
            <p:cNvSpPr/>
            <p:nvPr/>
          </p:nvSpPr>
          <p:spPr>
            <a:xfrm>
              <a:off x="2876860" y="3776664"/>
              <a:ext cx="1397484" cy="547646"/>
            </a:xfrm>
            <a:prstGeom prst="ellipse">
              <a:avLst/>
            </a:pr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1E521EDF-CC00-4DD6-B166-D073AC193C58}"/>
                </a:ext>
              </a:extLst>
            </p:cNvPr>
            <p:cNvGrpSpPr/>
            <p:nvPr/>
          </p:nvGrpSpPr>
          <p:grpSpPr>
            <a:xfrm>
              <a:off x="2770416" y="3603609"/>
              <a:ext cx="1560258" cy="688005"/>
              <a:chOff x="2770416" y="3603609"/>
              <a:chExt cx="1560258" cy="688005"/>
            </a:xfrm>
          </p:grpSpPr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6396193B-7D1E-4EB8-902C-A1AA61B6FB69}"/>
                  </a:ext>
                </a:extLst>
              </p:cNvPr>
              <p:cNvGrpSpPr/>
              <p:nvPr/>
            </p:nvGrpSpPr>
            <p:grpSpPr>
              <a:xfrm rot="17617422">
                <a:off x="2856485" y="3704992"/>
                <a:ext cx="325470" cy="497608"/>
                <a:chOff x="2124836" y="4444999"/>
                <a:chExt cx="507239" cy="783359"/>
              </a:xfrm>
            </p:grpSpPr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37517300-84D7-40BD-B68C-ED978914DD43}"/>
                    </a:ext>
                  </a:extLst>
                </p:cNvPr>
                <p:cNvSpPr/>
                <p:nvPr/>
              </p:nvSpPr>
              <p:spPr>
                <a:xfrm>
                  <a:off x="2124836" y="4444999"/>
                  <a:ext cx="507239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8213769E-37B0-45A8-B899-CFAB3892AB71}"/>
                    </a:ext>
                  </a:extLst>
                </p:cNvPr>
                <p:cNvSpPr/>
                <p:nvPr/>
              </p:nvSpPr>
              <p:spPr>
                <a:xfrm>
                  <a:off x="2155793" y="4444999"/>
                  <a:ext cx="449296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91E5012A-45D2-4D00-A3B0-1FA86557BFC2}"/>
                    </a:ext>
                  </a:extLst>
                </p:cNvPr>
                <p:cNvSpPr/>
                <p:nvPr/>
              </p:nvSpPr>
              <p:spPr>
                <a:xfrm>
                  <a:off x="2197066" y="4444999"/>
                  <a:ext cx="362778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07266D50-5167-437D-A660-C73D0AC1BB1E}"/>
                    </a:ext>
                  </a:extLst>
                </p:cNvPr>
                <p:cNvSpPr/>
                <p:nvPr/>
              </p:nvSpPr>
              <p:spPr>
                <a:xfrm>
                  <a:off x="2251835" y="4444999"/>
                  <a:ext cx="253240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1721768E-B018-4CA0-9A87-48DAAD125750}"/>
                    </a:ext>
                  </a:extLst>
                </p:cNvPr>
                <p:cNvSpPr/>
                <p:nvPr/>
              </p:nvSpPr>
              <p:spPr>
                <a:xfrm>
                  <a:off x="2316065" y="4444999"/>
                  <a:ext cx="139004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1A54AF98-4A53-463E-8A62-C8F2CFBB68AE}"/>
                    </a:ext>
                  </a:extLst>
                </p:cNvPr>
                <p:cNvSpPr/>
                <p:nvPr/>
              </p:nvSpPr>
              <p:spPr>
                <a:xfrm rot="21185914">
                  <a:off x="2519299" y="4831556"/>
                  <a:ext cx="55457" cy="156721"/>
                </a:xfrm>
                <a:custGeom>
                  <a:avLst/>
                  <a:gdLst>
                    <a:gd name="connsiteX0" fmla="*/ 41909 w 86349"/>
                    <a:gd name="connsiteY0" fmla="*/ 69055 h 244022"/>
                    <a:gd name="connsiteX1" fmla="*/ 86200 w 86349"/>
                    <a:gd name="connsiteY1" fmla="*/ 161923 h 244022"/>
                    <a:gd name="connsiteX2" fmla="*/ 56196 w 86349"/>
                    <a:gd name="connsiteY2" fmla="*/ 242885 h 244022"/>
                    <a:gd name="connsiteX3" fmla="*/ 40480 w 86349"/>
                    <a:gd name="connsiteY3" fmla="*/ 161923 h 244022"/>
                    <a:gd name="connsiteX4" fmla="*/ 41909 w 86349"/>
                    <a:gd name="connsiteY4" fmla="*/ 69055 h 244022"/>
                    <a:gd name="connsiteX5" fmla="*/ 23813 w 86349"/>
                    <a:gd name="connsiteY5" fmla="*/ 0 h 244022"/>
                    <a:gd name="connsiteX6" fmla="*/ 47626 w 86349"/>
                    <a:gd name="connsiteY6" fmla="*/ 23813 h 244022"/>
                    <a:gd name="connsiteX7" fmla="*/ 23813 w 86349"/>
                    <a:gd name="connsiteY7" fmla="*/ 47626 h 244022"/>
                    <a:gd name="connsiteX8" fmla="*/ 0 w 86349"/>
                    <a:gd name="connsiteY8" fmla="*/ 23813 h 244022"/>
                    <a:gd name="connsiteX9" fmla="*/ 23813 w 86349"/>
                    <a:gd name="connsiteY9" fmla="*/ 0 h 244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349" h="244022">
                      <a:moveTo>
                        <a:pt x="41909" y="69055"/>
                      </a:moveTo>
                      <a:cubicBezTo>
                        <a:pt x="68821" y="54767"/>
                        <a:pt x="86200" y="123784"/>
                        <a:pt x="86200" y="161923"/>
                      </a:cubicBezTo>
                      <a:cubicBezTo>
                        <a:pt x="86200" y="200062"/>
                        <a:pt x="90252" y="252410"/>
                        <a:pt x="56196" y="242885"/>
                      </a:cubicBezTo>
                      <a:cubicBezTo>
                        <a:pt x="22140" y="233360"/>
                        <a:pt x="42861" y="190895"/>
                        <a:pt x="40480" y="161923"/>
                      </a:cubicBezTo>
                      <a:cubicBezTo>
                        <a:pt x="38099" y="132951"/>
                        <a:pt x="14997" y="83343"/>
                        <a:pt x="41909" y="69055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0661"/>
                        <a:pt x="47626" y="23813"/>
                      </a:cubicBezTo>
                      <a:cubicBezTo>
                        <a:pt x="47626" y="36965"/>
                        <a:pt x="36965" y="47626"/>
                        <a:pt x="23813" y="47626"/>
                      </a:cubicBezTo>
                      <a:cubicBezTo>
                        <a:pt x="10661" y="47626"/>
                        <a:pt x="0" y="36965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B18A4500-2144-4AFF-9743-AFB79DE53FE2}"/>
                  </a:ext>
                </a:extLst>
              </p:cNvPr>
              <p:cNvGrpSpPr/>
              <p:nvPr/>
            </p:nvGrpSpPr>
            <p:grpSpPr>
              <a:xfrm rot="7252440">
                <a:off x="3919135" y="3660488"/>
                <a:ext cx="325470" cy="497608"/>
                <a:chOff x="2124836" y="4444999"/>
                <a:chExt cx="507239" cy="783359"/>
              </a:xfrm>
            </p:grpSpPr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AEDF26EE-E78F-4B53-BFF7-CC86888D6C8A}"/>
                    </a:ext>
                  </a:extLst>
                </p:cNvPr>
                <p:cNvSpPr/>
                <p:nvPr/>
              </p:nvSpPr>
              <p:spPr>
                <a:xfrm>
                  <a:off x="2124836" y="4444999"/>
                  <a:ext cx="507239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3F5E23D3-1240-4A20-88FE-32A4B1E9BB13}"/>
                    </a:ext>
                  </a:extLst>
                </p:cNvPr>
                <p:cNvSpPr/>
                <p:nvPr/>
              </p:nvSpPr>
              <p:spPr>
                <a:xfrm>
                  <a:off x="2155793" y="4444999"/>
                  <a:ext cx="449296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E26FC938-68C6-46B6-BB3F-8CD1AE74CF4E}"/>
                    </a:ext>
                  </a:extLst>
                </p:cNvPr>
                <p:cNvSpPr/>
                <p:nvPr/>
              </p:nvSpPr>
              <p:spPr>
                <a:xfrm>
                  <a:off x="2197066" y="4444999"/>
                  <a:ext cx="362778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E85D80FD-8E5A-47E6-9959-9DCAAC5F1923}"/>
                    </a:ext>
                  </a:extLst>
                </p:cNvPr>
                <p:cNvSpPr/>
                <p:nvPr/>
              </p:nvSpPr>
              <p:spPr>
                <a:xfrm>
                  <a:off x="2251835" y="4444999"/>
                  <a:ext cx="253240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8545865F-C256-4875-8F04-60F4BED60187}"/>
                    </a:ext>
                  </a:extLst>
                </p:cNvPr>
                <p:cNvSpPr/>
                <p:nvPr/>
              </p:nvSpPr>
              <p:spPr>
                <a:xfrm>
                  <a:off x="2316065" y="4444999"/>
                  <a:ext cx="139004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8A7F5748-5FF4-4EEE-9A22-BA9D62253677}"/>
                    </a:ext>
                  </a:extLst>
                </p:cNvPr>
                <p:cNvSpPr/>
                <p:nvPr/>
              </p:nvSpPr>
              <p:spPr>
                <a:xfrm rot="21185914">
                  <a:off x="2519299" y="4831556"/>
                  <a:ext cx="55457" cy="156721"/>
                </a:xfrm>
                <a:custGeom>
                  <a:avLst/>
                  <a:gdLst>
                    <a:gd name="connsiteX0" fmla="*/ 41909 w 86349"/>
                    <a:gd name="connsiteY0" fmla="*/ 69055 h 244022"/>
                    <a:gd name="connsiteX1" fmla="*/ 86200 w 86349"/>
                    <a:gd name="connsiteY1" fmla="*/ 161923 h 244022"/>
                    <a:gd name="connsiteX2" fmla="*/ 56196 w 86349"/>
                    <a:gd name="connsiteY2" fmla="*/ 242885 h 244022"/>
                    <a:gd name="connsiteX3" fmla="*/ 40480 w 86349"/>
                    <a:gd name="connsiteY3" fmla="*/ 161923 h 244022"/>
                    <a:gd name="connsiteX4" fmla="*/ 41909 w 86349"/>
                    <a:gd name="connsiteY4" fmla="*/ 69055 h 244022"/>
                    <a:gd name="connsiteX5" fmla="*/ 23813 w 86349"/>
                    <a:gd name="connsiteY5" fmla="*/ 0 h 244022"/>
                    <a:gd name="connsiteX6" fmla="*/ 47626 w 86349"/>
                    <a:gd name="connsiteY6" fmla="*/ 23813 h 244022"/>
                    <a:gd name="connsiteX7" fmla="*/ 23813 w 86349"/>
                    <a:gd name="connsiteY7" fmla="*/ 47626 h 244022"/>
                    <a:gd name="connsiteX8" fmla="*/ 0 w 86349"/>
                    <a:gd name="connsiteY8" fmla="*/ 23813 h 244022"/>
                    <a:gd name="connsiteX9" fmla="*/ 23813 w 86349"/>
                    <a:gd name="connsiteY9" fmla="*/ 0 h 244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349" h="244022">
                      <a:moveTo>
                        <a:pt x="41909" y="69055"/>
                      </a:moveTo>
                      <a:cubicBezTo>
                        <a:pt x="68821" y="54767"/>
                        <a:pt x="86200" y="123784"/>
                        <a:pt x="86200" y="161923"/>
                      </a:cubicBezTo>
                      <a:cubicBezTo>
                        <a:pt x="86200" y="200062"/>
                        <a:pt x="90252" y="252410"/>
                        <a:pt x="56196" y="242885"/>
                      </a:cubicBezTo>
                      <a:cubicBezTo>
                        <a:pt x="22140" y="233360"/>
                        <a:pt x="42861" y="190895"/>
                        <a:pt x="40480" y="161923"/>
                      </a:cubicBezTo>
                      <a:cubicBezTo>
                        <a:pt x="38099" y="132951"/>
                        <a:pt x="14997" y="83343"/>
                        <a:pt x="41909" y="69055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0661"/>
                        <a:pt x="47626" y="23813"/>
                      </a:cubicBezTo>
                      <a:cubicBezTo>
                        <a:pt x="47626" y="36965"/>
                        <a:pt x="36965" y="47626"/>
                        <a:pt x="23813" y="47626"/>
                      </a:cubicBezTo>
                      <a:cubicBezTo>
                        <a:pt x="10661" y="47626"/>
                        <a:pt x="0" y="36965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21E81B37-033E-4FE7-87D8-19D3AD319575}"/>
                  </a:ext>
                </a:extLst>
              </p:cNvPr>
              <p:cNvGrpSpPr/>
              <p:nvPr/>
            </p:nvGrpSpPr>
            <p:grpSpPr>
              <a:xfrm>
                <a:off x="2858119" y="3603609"/>
                <a:ext cx="1331410" cy="688005"/>
                <a:chOff x="2858119" y="3603609"/>
                <a:chExt cx="1331410" cy="688005"/>
              </a:xfrm>
            </p:grpSpPr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E611A607-EE45-48A6-9173-EB7D956D56A9}"/>
                    </a:ext>
                  </a:extLst>
                </p:cNvPr>
                <p:cNvGrpSpPr/>
                <p:nvPr/>
              </p:nvGrpSpPr>
              <p:grpSpPr>
                <a:xfrm rot="3654303">
                  <a:off x="3619835" y="3810743"/>
                  <a:ext cx="325470" cy="497608"/>
                  <a:chOff x="2124836" y="4444999"/>
                  <a:chExt cx="507239" cy="783359"/>
                </a:xfrm>
              </p:grpSpPr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E7B0927D-00FB-4C2C-933B-B55713DDA4F0}"/>
                      </a:ext>
                    </a:extLst>
                  </p:cNvPr>
                  <p:cNvSpPr/>
                  <p:nvPr/>
                </p:nvSpPr>
                <p:spPr>
                  <a:xfrm>
                    <a:off x="2124836" y="4444999"/>
                    <a:ext cx="507239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E8D94ABA-BDBE-4766-8C1D-FAA44867B673}"/>
                      </a:ext>
                    </a:extLst>
                  </p:cNvPr>
                  <p:cNvSpPr/>
                  <p:nvPr/>
                </p:nvSpPr>
                <p:spPr>
                  <a:xfrm>
                    <a:off x="2155793" y="4444999"/>
                    <a:ext cx="449296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0" name="フリーフォーム: 図形 469">
                    <a:extLst>
                      <a:ext uri="{FF2B5EF4-FFF2-40B4-BE49-F238E27FC236}">
                        <a16:creationId xmlns:a16="http://schemas.microsoft.com/office/drawing/2014/main" id="{16E7A1CA-7699-4794-8CE9-E25A0AEB9F1B}"/>
                      </a:ext>
                    </a:extLst>
                  </p:cNvPr>
                  <p:cNvSpPr/>
                  <p:nvPr/>
                </p:nvSpPr>
                <p:spPr>
                  <a:xfrm>
                    <a:off x="2197066" y="4444999"/>
                    <a:ext cx="362778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1" name="フリーフォーム: 図形 470">
                    <a:extLst>
                      <a:ext uri="{FF2B5EF4-FFF2-40B4-BE49-F238E27FC236}">
                        <a16:creationId xmlns:a16="http://schemas.microsoft.com/office/drawing/2014/main" id="{343EEE17-E317-4B61-B227-1359EB37F857}"/>
                      </a:ext>
                    </a:extLst>
                  </p:cNvPr>
                  <p:cNvSpPr/>
                  <p:nvPr/>
                </p:nvSpPr>
                <p:spPr>
                  <a:xfrm>
                    <a:off x="2251835" y="4444999"/>
                    <a:ext cx="253240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F250932D-AA5A-4CFB-90F7-FCA01A0D6E54}"/>
                      </a:ext>
                    </a:extLst>
                  </p:cNvPr>
                  <p:cNvSpPr/>
                  <p:nvPr/>
                </p:nvSpPr>
                <p:spPr>
                  <a:xfrm>
                    <a:off x="2316065" y="4444999"/>
                    <a:ext cx="139004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6DD46E70-A906-4DA0-B8F3-1AB2D97F02EB}"/>
                      </a:ext>
                    </a:extLst>
                  </p:cNvPr>
                  <p:cNvSpPr/>
                  <p:nvPr/>
                </p:nvSpPr>
                <p:spPr>
                  <a:xfrm rot="21185914">
                    <a:off x="2519299" y="4831556"/>
                    <a:ext cx="55457" cy="156721"/>
                  </a:xfrm>
                  <a:custGeom>
                    <a:avLst/>
                    <a:gdLst>
                      <a:gd name="connsiteX0" fmla="*/ 41909 w 86349"/>
                      <a:gd name="connsiteY0" fmla="*/ 69055 h 244022"/>
                      <a:gd name="connsiteX1" fmla="*/ 86200 w 86349"/>
                      <a:gd name="connsiteY1" fmla="*/ 161923 h 244022"/>
                      <a:gd name="connsiteX2" fmla="*/ 56196 w 86349"/>
                      <a:gd name="connsiteY2" fmla="*/ 242885 h 244022"/>
                      <a:gd name="connsiteX3" fmla="*/ 40480 w 86349"/>
                      <a:gd name="connsiteY3" fmla="*/ 161923 h 244022"/>
                      <a:gd name="connsiteX4" fmla="*/ 41909 w 86349"/>
                      <a:gd name="connsiteY4" fmla="*/ 69055 h 244022"/>
                      <a:gd name="connsiteX5" fmla="*/ 23813 w 86349"/>
                      <a:gd name="connsiteY5" fmla="*/ 0 h 244022"/>
                      <a:gd name="connsiteX6" fmla="*/ 47626 w 86349"/>
                      <a:gd name="connsiteY6" fmla="*/ 23813 h 244022"/>
                      <a:gd name="connsiteX7" fmla="*/ 23813 w 86349"/>
                      <a:gd name="connsiteY7" fmla="*/ 47626 h 244022"/>
                      <a:gd name="connsiteX8" fmla="*/ 0 w 86349"/>
                      <a:gd name="connsiteY8" fmla="*/ 23813 h 244022"/>
                      <a:gd name="connsiteX9" fmla="*/ 23813 w 86349"/>
                      <a:gd name="connsiteY9" fmla="*/ 0 h 24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349" h="244022">
                        <a:moveTo>
                          <a:pt x="41909" y="69055"/>
                        </a:moveTo>
                        <a:cubicBezTo>
                          <a:pt x="68821" y="54767"/>
                          <a:pt x="86200" y="123784"/>
                          <a:pt x="86200" y="161923"/>
                        </a:cubicBezTo>
                        <a:cubicBezTo>
                          <a:pt x="86200" y="200062"/>
                          <a:pt x="90252" y="252410"/>
                          <a:pt x="56196" y="242885"/>
                        </a:cubicBezTo>
                        <a:cubicBezTo>
                          <a:pt x="22140" y="233360"/>
                          <a:pt x="42861" y="190895"/>
                          <a:pt x="40480" y="161923"/>
                        </a:cubicBezTo>
                        <a:cubicBezTo>
                          <a:pt x="38099" y="132951"/>
                          <a:pt x="14997" y="83343"/>
                          <a:pt x="41909" y="69055"/>
                        </a:cubicBezTo>
                        <a:close/>
                        <a:moveTo>
                          <a:pt x="23813" y="0"/>
                        </a:moveTo>
                        <a:cubicBezTo>
                          <a:pt x="36965" y="0"/>
                          <a:pt x="47626" y="10661"/>
                          <a:pt x="47626" y="23813"/>
                        </a:cubicBezTo>
                        <a:cubicBezTo>
                          <a:pt x="47626" y="36965"/>
                          <a:pt x="36965" y="47626"/>
                          <a:pt x="23813" y="47626"/>
                        </a:cubicBezTo>
                        <a:cubicBezTo>
                          <a:pt x="10661" y="47626"/>
                          <a:pt x="0" y="36965"/>
                          <a:pt x="0" y="23813"/>
                        </a:cubicBezTo>
                        <a:cubicBezTo>
                          <a:pt x="0" y="10661"/>
                          <a:pt x="10661" y="0"/>
                          <a:pt x="238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DB432873-1EFD-48D1-9C68-090A38F685CE}"/>
                    </a:ext>
                  </a:extLst>
                </p:cNvPr>
                <p:cNvGrpSpPr/>
                <p:nvPr/>
              </p:nvGrpSpPr>
              <p:grpSpPr>
                <a:xfrm rot="18539920">
                  <a:off x="3161814" y="3805844"/>
                  <a:ext cx="374882" cy="492014"/>
                  <a:chOff x="2124836" y="4444999"/>
                  <a:chExt cx="507239" cy="783359"/>
                </a:xfrm>
              </p:grpSpPr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F8C44635-C3A2-46AF-82E9-2F22C4A5365B}"/>
                      </a:ext>
                    </a:extLst>
                  </p:cNvPr>
                  <p:cNvSpPr/>
                  <p:nvPr/>
                </p:nvSpPr>
                <p:spPr>
                  <a:xfrm>
                    <a:off x="2124836" y="4444999"/>
                    <a:ext cx="507239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E05C149D-BC7E-4BAB-BC3E-B4EF63C8058D}"/>
                      </a:ext>
                    </a:extLst>
                  </p:cNvPr>
                  <p:cNvSpPr/>
                  <p:nvPr/>
                </p:nvSpPr>
                <p:spPr>
                  <a:xfrm>
                    <a:off x="2155793" y="4444999"/>
                    <a:ext cx="449296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CDB7A4F7-3A59-4AE6-BAE6-154F67147861}"/>
                      </a:ext>
                    </a:extLst>
                  </p:cNvPr>
                  <p:cNvSpPr/>
                  <p:nvPr/>
                </p:nvSpPr>
                <p:spPr>
                  <a:xfrm>
                    <a:off x="2197066" y="4444999"/>
                    <a:ext cx="362778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865BA709-00C5-42AA-841E-AF30A1732FB9}"/>
                      </a:ext>
                    </a:extLst>
                  </p:cNvPr>
                  <p:cNvSpPr/>
                  <p:nvPr/>
                </p:nvSpPr>
                <p:spPr>
                  <a:xfrm>
                    <a:off x="2251835" y="4444999"/>
                    <a:ext cx="253240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7E507EDE-E16A-4FA7-94FA-96ADED936F79}"/>
                      </a:ext>
                    </a:extLst>
                  </p:cNvPr>
                  <p:cNvSpPr/>
                  <p:nvPr/>
                </p:nvSpPr>
                <p:spPr>
                  <a:xfrm>
                    <a:off x="2316065" y="4444999"/>
                    <a:ext cx="139004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0C3A2C4A-3BE2-4704-96A3-6D0E42236DD4}"/>
                      </a:ext>
                    </a:extLst>
                  </p:cNvPr>
                  <p:cNvSpPr/>
                  <p:nvPr/>
                </p:nvSpPr>
                <p:spPr>
                  <a:xfrm rot="21185914">
                    <a:off x="2519299" y="4831556"/>
                    <a:ext cx="55457" cy="156721"/>
                  </a:xfrm>
                  <a:custGeom>
                    <a:avLst/>
                    <a:gdLst>
                      <a:gd name="connsiteX0" fmla="*/ 41909 w 86349"/>
                      <a:gd name="connsiteY0" fmla="*/ 69055 h 244022"/>
                      <a:gd name="connsiteX1" fmla="*/ 86200 w 86349"/>
                      <a:gd name="connsiteY1" fmla="*/ 161923 h 244022"/>
                      <a:gd name="connsiteX2" fmla="*/ 56196 w 86349"/>
                      <a:gd name="connsiteY2" fmla="*/ 242885 h 244022"/>
                      <a:gd name="connsiteX3" fmla="*/ 40480 w 86349"/>
                      <a:gd name="connsiteY3" fmla="*/ 161923 h 244022"/>
                      <a:gd name="connsiteX4" fmla="*/ 41909 w 86349"/>
                      <a:gd name="connsiteY4" fmla="*/ 69055 h 244022"/>
                      <a:gd name="connsiteX5" fmla="*/ 23813 w 86349"/>
                      <a:gd name="connsiteY5" fmla="*/ 0 h 244022"/>
                      <a:gd name="connsiteX6" fmla="*/ 47626 w 86349"/>
                      <a:gd name="connsiteY6" fmla="*/ 23813 h 244022"/>
                      <a:gd name="connsiteX7" fmla="*/ 23813 w 86349"/>
                      <a:gd name="connsiteY7" fmla="*/ 47626 h 244022"/>
                      <a:gd name="connsiteX8" fmla="*/ 0 w 86349"/>
                      <a:gd name="connsiteY8" fmla="*/ 23813 h 244022"/>
                      <a:gd name="connsiteX9" fmla="*/ 23813 w 86349"/>
                      <a:gd name="connsiteY9" fmla="*/ 0 h 24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349" h="244022">
                        <a:moveTo>
                          <a:pt x="41909" y="69055"/>
                        </a:moveTo>
                        <a:cubicBezTo>
                          <a:pt x="68821" y="54767"/>
                          <a:pt x="86200" y="123784"/>
                          <a:pt x="86200" y="161923"/>
                        </a:cubicBezTo>
                        <a:cubicBezTo>
                          <a:pt x="86200" y="200062"/>
                          <a:pt x="90252" y="252410"/>
                          <a:pt x="56196" y="242885"/>
                        </a:cubicBezTo>
                        <a:cubicBezTo>
                          <a:pt x="22140" y="233360"/>
                          <a:pt x="42861" y="190895"/>
                          <a:pt x="40480" y="161923"/>
                        </a:cubicBezTo>
                        <a:cubicBezTo>
                          <a:pt x="38099" y="132951"/>
                          <a:pt x="14997" y="83343"/>
                          <a:pt x="41909" y="69055"/>
                        </a:cubicBezTo>
                        <a:close/>
                        <a:moveTo>
                          <a:pt x="23813" y="0"/>
                        </a:moveTo>
                        <a:cubicBezTo>
                          <a:pt x="36965" y="0"/>
                          <a:pt x="47626" y="10661"/>
                          <a:pt x="47626" y="23813"/>
                        </a:cubicBezTo>
                        <a:cubicBezTo>
                          <a:pt x="47626" y="36965"/>
                          <a:pt x="36965" y="47626"/>
                          <a:pt x="23813" y="47626"/>
                        </a:cubicBezTo>
                        <a:cubicBezTo>
                          <a:pt x="10661" y="47626"/>
                          <a:pt x="0" y="36965"/>
                          <a:pt x="0" y="23813"/>
                        </a:cubicBezTo>
                        <a:cubicBezTo>
                          <a:pt x="0" y="10661"/>
                          <a:pt x="10661" y="0"/>
                          <a:pt x="238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4BEDD6CB-E598-491A-97D4-09557A1427CD}"/>
                    </a:ext>
                  </a:extLst>
                </p:cNvPr>
                <p:cNvGrpSpPr/>
                <p:nvPr/>
              </p:nvGrpSpPr>
              <p:grpSpPr>
                <a:xfrm rot="2395940">
                  <a:off x="3864059" y="3778685"/>
                  <a:ext cx="325470" cy="497608"/>
                  <a:chOff x="2124836" y="4444999"/>
                  <a:chExt cx="507239" cy="783359"/>
                </a:xfrm>
              </p:grpSpPr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F69C9624-EB28-421D-8874-E227F7B606BF}"/>
                      </a:ext>
                    </a:extLst>
                  </p:cNvPr>
                  <p:cNvSpPr/>
                  <p:nvPr/>
                </p:nvSpPr>
                <p:spPr>
                  <a:xfrm>
                    <a:off x="2124836" y="4444999"/>
                    <a:ext cx="507239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4712AC9A-242A-4B75-923A-86A1604D09FF}"/>
                      </a:ext>
                    </a:extLst>
                  </p:cNvPr>
                  <p:cNvSpPr/>
                  <p:nvPr/>
                </p:nvSpPr>
                <p:spPr>
                  <a:xfrm>
                    <a:off x="2155793" y="4444999"/>
                    <a:ext cx="449296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E99F3F63-DF1B-405D-AA79-4F2FEEFE6E69}"/>
                      </a:ext>
                    </a:extLst>
                  </p:cNvPr>
                  <p:cNvSpPr/>
                  <p:nvPr/>
                </p:nvSpPr>
                <p:spPr>
                  <a:xfrm>
                    <a:off x="2197066" y="4444999"/>
                    <a:ext cx="362778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F3665266-583F-4E8B-9880-1511C5AB365A}"/>
                      </a:ext>
                    </a:extLst>
                  </p:cNvPr>
                  <p:cNvSpPr/>
                  <p:nvPr/>
                </p:nvSpPr>
                <p:spPr>
                  <a:xfrm>
                    <a:off x="2251835" y="4444999"/>
                    <a:ext cx="253240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32CCA3E7-C77C-4AB0-81ED-97C608B707C2}"/>
                      </a:ext>
                    </a:extLst>
                  </p:cNvPr>
                  <p:cNvSpPr/>
                  <p:nvPr/>
                </p:nvSpPr>
                <p:spPr>
                  <a:xfrm>
                    <a:off x="2316065" y="4444999"/>
                    <a:ext cx="139004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2637A254-6307-4108-9C00-CB711583A7F6}"/>
                      </a:ext>
                    </a:extLst>
                  </p:cNvPr>
                  <p:cNvSpPr/>
                  <p:nvPr/>
                </p:nvSpPr>
                <p:spPr>
                  <a:xfrm rot="21185914">
                    <a:off x="2519299" y="4831556"/>
                    <a:ext cx="55457" cy="156721"/>
                  </a:xfrm>
                  <a:custGeom>
                    <a:avLst/>
                    <a:gdLst>
                      <a:gd name="connsiteX0" fmla="*/ 41909 w 86349"/>
                      <a:gd name="connsiteY0" fmla="*/ 69055 h 244022"/>
                      <a:gd name="connsiteX1" fmla="*/ 86200 w 86349"/>
                      <a:gd name="connsiteY1" fmla="*/ 161923 h 244022"/>
                      <a:gd name="connsiteX2" fmla="*/ 56196 w 86349"/>
                      <a:gd name="connsiteY2" fmla="*/ 242885 h 244022"/>
                      <a:gd name="connsiteX3" fmla="*/ 40480 w 86349"/>
                      <a:gd name="connsiteY3" fmla="*/ 161923 h 244022"/>
                      <a:gd name="connsiteX4" fmla="*/ 41909 w 86349"/>
                      <a:gd name="connsiteY4" fmla="*/ 69055 h 244022"/>
                      <a:gd name="connsiteX5" fmla="*/ 23813 w 86349"/>
                      <a:gd name="connsiteY5" fmla="*/ 0 h 244022"/>
                      <a:gd name="connsiteX6" fmla="*/ 47626 w 86349"/>
                      <a:gd name="connsiteY6" fmla="*/ 23813 h 244022"/>
                      <a:gd name="connsiteX7" fmla="*/ 23813 w 86349"/>
                      <a:gd name="connsiteY7" fmla="*/ 47626 h 244022"/>
                      <a:gd name="connsiteX8" fmla="*/ 0 w 86349"/>
                      <a:gd name="connsiteY8" fmla="*/ 23813 h 244022"/>
                      <a:gd name="connsiteX9" fmla="*/ 23813 w 86349"/>
                      <a:gd name="connsiteY9" fmla="*/ 0 h 24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349" h="244022">
                        <a:moveTo>
                          <a:pt x="41909" y="69055"/>
                        </a:moveTo>
                        <a:cubicBezTo>
                          <a:pt x="68821" y="54767"/>
                          <a:pt x="86200" y="123784"/>
                          <a:pt x="86200" y="161923"/>
                        </a:cubicBezTo>
                        <a:cubicBezTo>
                          <a:pt x="86200" y="200062"/>
                          <a:pt x="90252" y="252410"/>
                          <a:pt x="56196" y="242885"/>
                        </a:cubicBezTo>
                        <a:cubicBezTo>
                          <a:pt x="22140" y="233360"/>
                          <a:pt x="42861" y="190895"/>
                          <a:pt x="40480" y="161923"/>
                        </a:cubicBezTo>
                        <a:cubicBezTo>
                          <a:pt x="38099" y="132951"/>
                          <a:pt x="14997" y="83343"/>
                          <a:pt x="41909" y="69055"/>
                        </a:cubicBezTo>
                        <a:close/>
                        <a:moveTo>
                          <a:pt x="23813" y="0"/>
                        </a:moveTo>
                        <a:cubicBezTo>
                          <a:pt x="36965" y="0"/>
                          <a:pt x="47626" y="10661"/>
                          <a:pt x="47626" y="23813"/>
                        </a:cubicBezTo>
                        <a:cubicBezTo>
                          <a:pt x="47626" y="36965"/>
                          <a:pt x="36965" y="47626"/>
                          <a:pt x="23813" y="47626"/>
                        </a:cubicBezTo>
                        <a:cubicBezTo>
                          <a:pt x="10661" y="47626"/>
                          <a:pt x="0" y="36965"/>
                          <a:pt x="0" y="23813"/>
                        </a:cubicBezTo>
                        <a:cubicBezTo>
                          <a:pt x="0" y="10661"/>
                          <a:pt x="10661" y="0"/>
                          <a:pt x="238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8CE1F1B0-297F-47B6-94F0-40B8BC08C720}"/>
                    </a:ext>
                  </a:extLst>
                </p:cNvPr>
                <p:cNvGrpSpPr/>
                <p:nvPr/>
              </p:nvGrpSpPr>
              <p:grpSpPr>
                <a:xfrm rot="16036195">
                  <a:off x="3502305" y="3880075"/>
                  <a:ext cx="325470" cy="497608"/>
                  <a:chOff x="2124836" y="4444999"/>
                  <a:chExt cx="507239" cy="783359"/>
                </a:xfrm>
              </p:grpSpPr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9904D0CF-BEF3-4958-88F8-04767FA85C9A}"/>
                      </a:ext>
                    </a:extLst>
                  </p:cNvPr>
                  <p:cNvSpPr/>
                  <p:nvPr/>
                </p:nvSpPr>
                <p:spPr>
                  <a:xfrm>
                    <a:off x="2124836" y="4444999"/>
                    <a:ext cx="507239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811140A9-C657-4F5E-AD2A-CA1B343AACC7}"/>
                      </a:ext>
                    </a:extLst>
                  </p:cNvPr>
                  <p:cNvSpPr/>
                  <p:nvPr/>
                </p:nvSpPr>
                <p:spPr>
                  <a:xfrm>
                    <a:off x="2155793" y="4444999"/>
                    <a:ext cx="449296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97F96447-19CD-4457-AE67-81ED1F506BE4}"/>
                      </a:ext>
                    </a:extLst>
                  </p:cNvPr>
                  <p:cNvSpPr/>
                  <p:nvPr/>
                </p:nvSpPr>
                <p:spPr>
                  <a:xfrm>
                    <a:off x="2197066" y="4444999"/>
                    <a:ext cx="362778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3" name="フリーフォーム: 図形 452">
                    <a:extLst>
                      <a:ext uri="{FF2B5EF4-FFF2-40B4-BE49-F238E27FC236}">
                        <a16:creationId xmlns:a16="http://schemas.microsoft.com/office/drawing/2014/main" id="{EB4236B2-FDD3-44E3-BCCE-44AFBCEF23EB}"/>
                      </a:ext>
                    </a:extLst>
                  </p:cNvPr>
                  <p:cNvSpPr/>
                  <p:nvPr/>
                </p:nvSpPr>
                <p:spPr>
                  <a:xfrm>
                    <a:off x="2251835" y="4444999"/>
                    <a:ext cx="253240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6794BAFC-A6D5-4FC7-BACE-870FB444E3D6}"/>
                      </a:ext>
                    </a:extLst>
                  </p:cNvPr>
                  <p:cNvSpPr/>
                  <p:nvPr/>
                </p:nvSpPr>
                <p:spPr>
                  <a:xfrm>
                    <a:off x="2316065" y="4444999"/>
                    <a:ext cx="139004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563F8199-A95E-4DBE-8C69-7EE095D7236E}"/>
                      </a:ext>
                    </a:extLst>
                  </p:cNvPr>
                  <p:cNvSpPr/>
                  <p:nvPr/>
                </p:nvSpPr>
                <p:spPr>
                  <a:xfrm rot="21185914">
                    <a:off x="2519299" y="4831556"/>
                    <a:ext cx="55457" cy="156721"/>
                  </a:xfrm>
                  <a:custGeom>
                    <a:avLst/>
                    <a:gdLst>
                      <a:gd name="connsiteX0" fmla="*/ 41909 w 86349"/>
                      <a:gd name="connsiteY0" fmla="*/ 69055 h 244022"/>
                      <a:gd name="connsiteX1" fmla="*/ 86200 w 86349"/>
                      <a:gd name="connsiteY1" fmla="*/ 161923 h 244022"/>
                      <a:gd name="connsiteX2" fmla="*/ 56196 w 86349"/>
                      <a:gd name="connsiteY2" fmla="*/ 242885 h 244022"/>
                      <a:gd name="connsiteX3" fmla="*/ 40480 w 86349"/>
                      <a:gd name="connsiteY3" fmla="*/ 161923 h 244022"/>
                      <a:gd name="connsiteX4" fmla="*/ 41909 w 86349"/>
                      <a:gd name="connsiteY4" fmla="*/ 69055 h 244022"/>
                      <a:gd name="connsiteX5" fmla="*/ 23813 w 86349"/>
                      <a:gd name="connsiteY5" fmla="*/ 0 h 244022"/>
                      <a:gd name="connsiteX6" fmla="*/ 47626 w 86349"/>
                      <a:gd name="connsiteY6" fmla="*/ 23813 h 244022"/>
                      <a:gd name="connsiteX7" fmla="*/ 23813 w 86349"/>
                      <a:gd name="connsiteY7" fmla="*/ 47626 h 244022"/>
                      <a:gd name="connsiteX8" fmla="*/ 0 w 86349"/>
                      <a:gd name="connsiteY8" fmla="*/ 23813 h 244022"/>
                      <a:gd name="connsiteX9" fmla="*/ 23813 w 86349"/>
                      <a:gd name="connsiteY9" fmla="*/ 0 h 24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349" h="244022">
                        <a:moveTo>
                          <a:pt x="41909" y="69055"/>
                        </a:moveTo>
                        <a:cubicBezTo>
                          <a:pt x="68821" y="54767"/>
                          <a:pt x="86200" y="123784"/>
                          <a:pt x="86200" y="161923"/>
                        </a:cubicBezTo>
                        <a:cubicBezTo>
                          <a:pt x="86200" y="200062"/>
                          <a:pt x="90252" y="252410"/>
                          <a:pt x="56196" y="242885"/>
                        </a:cubicBezTo>
                        <a:cubicBezTo>
                          <a:pt x="22140" y="233360"/>
                          <a:pt x="42861" y="190895"/>
                          <a:pt x="40480" y="161923"/>
                        </a:cubicBezTo>
                        <a:cubicBezTo>
                          <a:pt x="38099" y="132951"/>
                          <a:pt x="14997" y="83343"/>
                          <a:pt x="41909" y="69055"/>
                        </a:cubicBezTo>
                        <a:close/>
                        <a:moveTo>
                          <a:pt x="23813" y="0"/>
                        </a:moveTo>
                        <a:cubicBezTo>
                          <a:pt x="36965" y="0"/>
                          <a:pt x="47626" y="10661"/>
                          <a:pt x="47626" y="23813"/>
                        </a:cubicBezTo>
                        <a:cubicBezTo>
                          <a:pt x="47626" y="36965"/>
                          <a:pt x="36965" y="47626"/>
                          <a:pt x="23813" y="47626"/>
                        </a:cubicBezTo>
                        <a:cubicBezTo>
                          <a:pt x="10661" y="47626"/>
                          <a:pt x="0" y="36965"/>
                          <a:pt x="0" y="23813"/>
                        </a:cubicBezTo>
                        <a:cubicBezTo>
                          <a:pt x="0" y="10661"/>
                          <a:pt x="10661" y="0"/>
                          <a:pt x="238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22" name="グループ化 421">
                  <a:extLst>
                    <a:ext uri="{FF2B5EF4-FFF2-40B4-BE49-F238E27FC236}">
                      <a16:creationId xmlns:a16="http://schemas.microsoft.com/office/drawing/2014/main" id="{1154EBA8-A0B0-435D-8833-103D0C71E217}"/>
                    </a:ext>
                  </a:extLst>
                </p:cNvPr>
                <p:cNvGrpSpPr/>
                <p:nvPr/>
              </p:nvGrpSpPr>
              <p:grpSpPr>
                <a:xfrm rot="5909519">
                  <a:off x="3584855" y="3664175"/>
                  <a:ext cx="325470" cy="497608"/>
                  <a:chOff x="2124836" y="4444999"/>
                  <a:chExt cx="507239" cy="783359"/>
                </a:xfrm>
              </p:grpSpPr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52700363-83B9-4140-8D05-C990B0CBFEB5}"/>
                      </a:ext>
                    </a:extLst>
                  </p:cNvPr>
                  <p:cNvSpPr/>
                  <p:nvPr/>
                </p:nvSpPr>
                <p:spPr>
                  <a:xfrm>
                    <a:off x="2124836" y="4444999"/>
                    <a:ext cx="507239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5" name="フリーフォーム: 図形 444">
                    <a:extLst>
                      <a:ext uri="{FF2B5EF4-FFF2-40B4-BE49-F238E27FC236}">
                        <a16:creationId xmlns:a16="http://schemas.microsoft.com/office/drawing/2014/main" id="{BA8919A1-A1D9-4C46-A5F1-4ACF50BFE3E7}"/>
                      </a:ext>
                    </a:extLst>
                  </p:cNvPr>
                  <p:cNvSpPr/>
                  <p:nvPr/>
                </p:nvSpPr>
                <p:spPr>
                  <a:xfrm>
                    <a:off x="2155793" y="4444999"/>
                    <a:ext cx="449296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57262E88-407F-4C7E-8452-BB2B999C24B7}"/>
                      </a:ext>
                    </a:extLst>
                  </p:cNvPr>
                  <p:cNvSpPr/>
                  <p:nvPr/>
                </p:nvSpPr>
                <p:spPr>
                  <a:xfrm>
                    <a:off x="2197066" y="4444999"/>
                    <a:ext cx="362778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7" name="フリーフォーム: 図形 446">
                    <a:extLst>
                      <a:ext uri="{FF2B5EF4-FFF2-40B4-BE49-F238E27FC236}">
                        <a16:creationId xmlns:a16="http://schemas.microsoft.com/office/drawing/2014/main" id="{D69D2274-1E14-4B92-B862-5B9B4D068792}"/>
                      </a:ext>
                    </a:extLst>
                  </p:cNvPr>
                  <p:cNvSpPr/>
                  <p:nvPr/>
                </p:nvSpPr>
                <p:spPr>
                  <a:xfrm>
                    <a:off x="2251835" y="4444999"/>
                    <a:ext cx="253240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B41DDDBD-D184-464F-A917-AAFE7E265148}"/>
                      </a:ext>
                    </a:extLst>
                  </p:cNvPr>
                  <p:cNvSpPr/>
                  <p:nvPr/>
                </p:nvSpPr>
                <p:spPr>
                  <a:xfrm>
                    <a:off x="2316065" y="4444999"/>
                    <a:ext cx="139004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46BABE96-86DF-4E0C-9B21-45F13A903C9A}"/>
                      </a:ext>
                    </a:extLst>
                  </p:cNvPr>
                  <p:cNvSpPr/>
                  <p:nvPr/>
                </p:nvSpPr>
                <p:spPr>
                  <a:xfrm rot="21185914">
                    <a:off x="2519299" y="4831556"/>
                    <a:ext cx="55457" cy="156721"/>
                  </a:xfrm>
                  <a:custGeom>
                    <a:avLst/>
                    <a:gdLst>
                      <a:gd name="connsiteX0" fmla="*/ 41909 w 86349"/>
                      <a:gd name="connsiteY0" fmla="*/ 69055 h 244022"/>
                      <a:gd name="connsiteX1" fmla="*/ 86200 w 86349"/>
                      <a:gd name="connsiteY1" fmla="*/ 161923 h 244022"/>
                      <a:gd name="connsiteX2" fmla="*/ 56196 w 86349"/>
                      <a:gd name="connsiteY2" fmla="*/ 242885 h 244022"/>
                      <a:gd name="connsiteX3" fmla="*/ 40480 w 86349"/>
                      <a:gd name="connsiteY3" fmla="*/ 161923 h 244022"/>
                      <a:gd name="connsiteX4" fmla="*/ 41909 w 86349"/>
                      <a:gd name="connsiteY4" fmla="*/ 69055 h 244022"/>
                      <a:gd name="connsiteX5" fmla="*/ 23813 w 86349"/>
                      <a:gd name="connsiteY5" fmla="*/ 0 h 244022"/>
                      <a:gd name="connsiteX6" fmla="*/ 47626 w 86349"/>
                      <a:gd name="connsiteY6" fmla="*/ 23813 h 244022"/>
                      <a:gd name="connsiteX7" fmla="*/ 23813 w 86349"/>
                      <a:gd name="connsiteY7" fmla="*/ 47626 h 244022"/>
                      <a:gd name="connsiteX8" fmla="*/ 0 w 86349"/>
                      <a:gd name="connsiteY8" fmla="*/ 23813 h 244022"/>
                      <a:gd name="connsiteX9" fmla="*/ 23813 w 86349"/>
                      <a:gd name="connsiteY9" fmla="*/ 0 h 24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349" h="244022">
                        <a:moveTo>
                          <a:pt x="41909" y="69055"/>
                        </a:moveTo>
                        <a:cubicBezTo>
                          <a:pt x="68821" y="54767"/>
                          <a:pt x="86200" y="123784"/>
                          <a:pt x="86200" y="161923"/>
                        </a:cubicBezTo>
                        <a:cubicBezTo>
                          <a:pt x="86200" y="200062"/>
                          <a:pt x="90252" y="252410"/>
                          <a:pt x="56196" y="242885"/>
                        </a:cubicBezTo>
                        <a:cubicBezTo>
                          <a:pt x="22140" y="233360"/>
                          <a:pt x="42861" y="190895"/>
                          <a:pt x="40480" y="161923"/>
                        </a:cubicBezTo>
                        <a:cubicBezTo>
                          <a:pt x="38099" y="132951"/>
                          <a:pt x="14997" y="83343"/>
                          <a:pt x="41909" y="69055"/>
                        </a:cubicBezTo>
                        <a:close/>
                        <a:moveTo>
                          <a:pt x="23813" y="0"/>
                        </a:moveTo>
                        <a:cubicBezTo>
                          <a:pt x="36965" y="0"/>
                          <a:pt x="47626" y="10661"/>
                          <a:pt x="47626" y="23813"/>
                        </a:cubicBezTo>
                        <a:cubicBezTo>
                          <a:pt x="47626" y="36965"/>
                          <a:pt x="36965" y="47626"/>
                          <a:pt x="23813" y="47626"/>
                        </a:cubicBezTo>
                        <a:cubicBezTo>
                          <a:pt x="10661" y="47626"/>
                          <a:pt x="0" y="36965"/>
                          <a:pt x="0" y="23813"/>
                        </a:cubicBezTo>
                        <a:cubicBezTo>
                          <a:pt x="0" y="10661"/>
                          <a:pt x="10661" y="0"/>
                          <a:pt x="238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23" name="グループ化 422">
                  <a:extLst>
                    <a:ext uri="{FF2B5EF4-FFF2-40B4-BE49-F238E27FC236}">
                      <a16:creationId xmlns:a16="http://schemas.microsoft.com/office/drawing/2014/main" id="{09ED2339-A935-42F6-83EC-85964897E4C6}"/>
                    </a:ext>
                  </a:extLst>
                </p:cNvPr>
                <p:cNvGrpSpPr/>
                <p:nvPr/>
              </p:nvGrpSpPr>
              <p:grpSpPr>
                <a:xfrm rot="4151442">
                  <a:off x="3070452" y="3790591"/>
                  <a:ext cx="325470" cy="497608"/>
                  <a:chOff x="2124836" y="4444999"/>
                  <a:chExt cx="507239" cy="783359"/>
                </a:xfrm>
              </p:grpSpPr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F25D4802-CA82-4E8D-B91B-6CFED12C3305}"/>
                      </a:ext>
                    </a:extLst>
                  </p:cNvPr>
                  <p:cNvSpPr/>
                  <p:nvPr/>
                </p:nvSpPr>
                <p:spPr>
                  <a:xfrm>
                    <a:off x="2124836" y="4444999"/>
                    <a:ext cx="507239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2BF946FD-7C51-406F-82FD-D4BBFD63A1E0}"/>
                      </a:ext>
                    </a:extLst>
                  </p:cNvPr>
                  <p:cNvSpPr/>
                  <p:nvPr/>
                </p:nvSpPr>
                <p:spPr>
                  <a:xfrm>
                    <a:off x="2155793" y="4444999"/>
                    <a:ext cx="449296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5BAAF028-76DE-4D55-B87F-2650E6D075B4}"/>
                      </a:ext>
                    </a:extLst>
                  </p:cNvPr>
                  <p:cNvSpPr/>
                  <p:nvPr/>
                </p:nvSpPr>
                <p:spPr>
                  <a:xfrm>
                    <a:off x="2197066" y="4444999"/>
                    <a:ext cx="362778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FB880453-6897-4C61-9526-CE9411180554}"/>
                      </a:ext>
                    </a:extLst>
                  </p:cNvPr>
                  <p:cNvSpPr/>
                  <p:nvPr/>
                </p:nvSpPr>
                <p:spPr>
                  <a:xfrm>
                    <a:off x="2251835" y="4444999"/>
                    <a:ext cx="253240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ECDB3BA7-B1BA-42FA-97E0-45F2E17E5E29}"/>
                      </a:ext>
                    </a:extLst>
                  </p:cNvPr>
                  <p:cNvSpPr/>
                  <p:nvPr/>
                </p:nvSpPr>
                <p:spPr>
                  <a:xfrm>
                    <a:off x="2316065" y="4444999"/>
                    <a:ext cx="139004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E3273059-9EE2-44C0-861E-D40472AFD8F8}"/>
                      </a:ext>
                    </a:extLst>
                  </p:cNvPr>
                  <p:cNvSpPr/>
                  <p:nvPr/>
                </p:nvSpPr>
                <p:spPr>
                  <a:xfrm rot="21185914">
                    <a:off x="2519299" y="4831556"/>
                    <a:ext cx="55457" cy="156721"/>
                  </a:xfrm>
                  <a:custGeom>
                    <a:avLst/>
                    <a:gdLst>
                      <a:gd name="connsiteX0" fmla="*/ 41909 w 86349"/>
                      <a:gd name="connsiteY0" fmla="*/ 69055 h 244022"/>
                      <a:gd name="connsiteX1" fmla="*/ 86200 w 86349"/>
                      <a:gd name="connsiteY1" fmla="*/ 161923 h 244022"/>
                      <a:gd name="connsiteX2" fmla="*/ 56196 w 86349"/>
                      <a:gd name="connsiteY2" fmla="*/ 242885 h 244022"/>
                      <a:gd name="connsiteX3" fmla="*/ 40480 w 86349"/>
                      <a:gd name="connsiteY3" fmla="*/ 161923 h 244022"/>
                      <a:gd name="connsiteX4" fmla="*/ 41909 w 86349"/>
                      <a:gd name="connsiteY4" fmla="*/ 69055 h 244022"/>
                      <a:gd name="connsiteX5" fmla="*/ 23813 w 86349"/>
                      <a:gd name="connsiteY5" fmla="*/ 0 h 244022"/>
                      <a:gd name="connsiteX6" fmla="*/ 47626 w 86349"/>
                      <a:gd name="connsiteY6" fmla="*/ 23813 h 244022"/>
                      <a:gd name="connsiteX7" fmla="*/ 23813 w 86349"/>
                      <a:gd name="connsiteY7" fmla="*/ 47626 h 244022"/>
                      <a:gd name="connsiteX8" fmla="*/ 0 w 86349"/>
                      <a:gd name="connsiteY8" fmla="*/ 23813 h 244022"/>
                      <a:gd name="connsiteX9" fmla="*/ 23813 w 86349"/>
                      <a:gd name="connsiteY9" fmla="*/ 0 h 24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349" h="244022">
                        <a:moveTo>
                          <a:pt x="41909" y="69055"/>
                        </a:moveTo>
                        <a:cubicBezTo>
                          <a:pt x="68821" y="54767"/>
                          <a:pt x="86200" y="123784"/>
                          <a:pt x="86200" y="161923"/>
                        </a:cubicBezTo>
                        <a:cubicBezTo>
                          <a:pt x="86200" y="200062"/>
                          <a:pt x="90252" y="252410"/>
                          <a:pt x="56196" y="242885"/>
                        </a:cubicBezTo>
                        <a:cubicBezTo>
                          <a:pt x="22140" y="233360"/>
                          <a:pt x="42861" y="190895"/>
                          <a:pt x="40480" y="161923"/>
                        </a:cubicBezTo>
                        <a:cubicBezTo>
                          <a:pt x="38099" y="132951"/>
                          <a:pt x="14997" y="83343"/>
                          <a:pt x="41909" y="69055"/>
                        </a:cubicBezTo>
                        <a:close/>
                        <a:moveTo>
                          <a:pt x="23813" y="0"/>
                        </a:moveTo>
                        <a:cubicBezTo>
                          <a:pt x="36965" y="0"/>
                          <a:pt x="47626" y="10661"/>
                          <a:pt x="47626" y="23813"/>
                        </a:cubicBezTo>
                        <a:cubicBezTo>
                          <a:pt x="47626" y="36965"/>
                          <a:pt x="36965" y="47626"/>
                          <a:pt x="23813" y="47626"/>
                        </a:cubicBezTo>
                        <a:cubicBezTo>
                          <a:pt x="10661" y="47626"/>
                          <a:pt x="0" y="36965"/>
                          <a:pt x="0" y="23813"/>
                        </a:cubicBezTo>
                        <a:cubicBezTo>
                          <a:pt x="0" y="10661"/>
                          <a:pt x="10661" y="0"/>
                          <a:pt x="238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71F927B3-CE52-4618-AC2A-0F7B2E02317A}"/>
                    </a:ext>
                  </a:extLst>
                </p:cNvPr>
                <p:cNvGrpSpPr/>
                <p:nvPr/>
              </p:nvGrpSpPr>
              <p:grpSpPr>
                <a:xfrm rot="4880326">
                  <a:off x="3292701" y="3517540"/>
                  <a:ext cx="325470" cy="497608"/>
                  <a:chOff x="2124836" y="4444999"/>
                  <a:chExt cx="507239" cy="783359"/>
                </a:xfrm>
              </p:grpSpPr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6A5D4A3D-E496-4998-B55F-C4E5EB8444DD}"/>
                      </a:ext>
                    </a:extLst>
                  </p:cNvPr>
                  <p:cNvSpPr/>
                  <p:nvPr/>
                </p:nvSpPr>
                <p:spPr>
                  <a:xfrm>
                    <a:off x="2124836" y="4444999"/>
                    <a:ext cx="507239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6F96F9AD-B745-4032-B88D-F56418729A31}"/>
                      </a:ext>
                    </a:extLst>
                  </p:cNvPr>
                  <p:cNvSpPr/>
                  <p:nvPr/>
                </p:nvSpPr>
                <p:spPr>
                  <a:xfrm>
                    <a:off x="2155793" y="4444999"/>
                    <a:ext cx="449296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932A87FB-0842-415A-A4D6-F29137524627}"/>
                      </a:ext>
                    </a:extLst>
                  </p:cNvPr>
                  <p:cNvSpPr/>
                  <p:nvPr/>
                </p:nvSpPr>
                <p:spPr>
                  <a:xfrm>
                    <a:off x="2197066" y="4444999"/>
                    <a:ext cx="362778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3E85FF21-4EED-4485-941D-6D0A3D681397}"/>
                      </a:ext>
                    </a:extLst>
                  </p:cNvPr>
                  <p:cNvSpPr/>
                  <p:nvPr/>
                </p:nvSpPr>
                <p:spPr>
                  <a:xfrm>
                    <a:off x="2251835" y="4444999"/>
                    <a:ext cx="253240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3DACC8E0-2807-4A60-A6FF-A69275FA0201}"/>
                      </a:ext>
                    </a:extLst>
                  </p:cNvPr>
                  <p:cNvSpPr/>
                  <p:nvPr/>
                </p:nvSpPr>
                <p:spPr>
                  <a:xfrm>
                    <a:off x="2316065" y="4444999"/>
                    <a:ext cx="139004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6139EB93-2D8D-4585-B394-4354F2C64FCD}"/>
                      </a:ext>
                    </a:extLst>
                  </p:cNvPr>
                  <p:cNvSpPr/>
                  <p:nvPr/>
                </p:nvSpPr>
                <p:spPr>
                  <a:xfrm rot="21185914">
                    <a:off x="2519299" y="4831556"/>
                    <a:ext cx="55457" cy="156721"/>
                  </a:xfrm>
                  <a:custGeom>
                    <a:avLst/>
                    <a:gdLst>
                      <a:gd name="connsiteX0" fmla="*/ 41909 w 86349"/>
                      <a:gd name="connsiteY0" fmla="*/ 69055 h 244022"/>
                      <a:gd name="connsiteX1" fmla="*/ 86200 w 86349"/>
                      <a:gd name="connsiteY1" fmla="*/ 161923 h 244022"/>
                      <a:gd name="connsiteX2" fmla="*/ 56196 w 86349"/>
                      <a:gd name="connsiteY2" fmla="*/ 242885 h 244022"/>
                      <a:gd name="connsiteX3" fmla="*/ 40480 w 86349"/>
                      <a:gd name="connsiteY3" fmla="*/ 161923 h 244022"/>
                      <a:gd name="connsiteX4" fmla="*/ 41909 w 86349"/>
                      <a:gd name="connsiteY4" fmla="*/ 69055 h 244022"/>
                      <a:gd name="connsiteX5" fmla="*/ 23813 w 86349"/>
                      <a:gd name="connsiteY5" fmla="*/ 0 h 244022"/>
                      <a:gd name="connsiteX6" fmla="*/ 47626 w 86349"/>
                      <a:gd name="connsiteY6" fmla="*/ 23813 h 244022"/>
                      <a:gd name="connsiteX7" fmla="*/ 23813 w 86349"/>
                      <a:gd name="connsiteY7" fmla="*/ 47626 h 244022"/>
                      <a:gd name="connsiteX8" fmla="*/ 0 w 86349"/>
                      <a:gd name="connsiteY8" fmla="*/ 23813 h 244022"/>
                      <a:gd name="connsiteX9" fmla="*/ 23813 w 86349"/>
                      <a:gd name="connsiteY9" fmla="*/ 0 h 24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349" h="244022">
                        <a:moveTo>
                          <a:pt x="41909" y="69055"/>
                        </a:moveTo>
                        <a:cubicBezTo>
                          <a:pt x="68821" y="54767"/>
                          <a:pt x="86200" y="123784"/>
                          <a:pt x="86200" y="161923"/>
                        </a:cubicBezTo>
                        <a:cubicBezTo>
                          <a:pt x="86200" y="200062"/>
                          <a:pt x="90252" y="252410"/>
                          <a:pt x="56196" y="242885"/>
                        </a:cubicBezTo>
                        <a:cubicBezTo>
                          <a:pt x="22140" y="233360"/>
                          <a:pt x="42861" y="190895"/>
                          <a:pt x="40480" y="161923"/>
                        </a:cubicBezTo>
                        <a:cubicBezTo>
                          <a:pt x="38099" y="132951"/>
                          <a:pt x="14997" y="83343"/>
                          <a:pt x="41909" y="69055"/>
                        </a:cubicBezTo>
                        <a:close/>
                        <a:moveTo>
                          <a:pt x="23813" y="0"/>
                        </a:moveTo>
                        <a:cubicBezTo>
                          <a:pt x="36965" y="0"/>
                          <a:pt x="47626" y="10661"/>
                          <a:pt x="47626" y="23813"/>
                        </a:cubicBezTo>
                        <a:cubicBezTo>
                          <a:pt x="47626" y="36965"/>
                          <a:pt x="36965" y="47626"/>
                          <a:pt x="23813" y="47626"/>
                        </a:cubicBezTo>
                        <a:cubicBezTo>
                          <a:pt x="10661" y="47626"/>
                          <a:pt x="0" y="36965"/>
                          <a:pt x="0" y="23813"/>
                        </a:cubicBezTo>
                        <a:cubicBezTo>
                          <a:pt x="0" y="10661"/>
                          <a:pt x="10661" y="0"/>
                          <a:pt x="238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F7B587E0-BF0E-47DC-87F0-265FE589FA8E}"/>
                    </a:ext>
                  </a:extLst>
                </p:cNvPr>
                <p:cNvGrpSpPr/>
                <p:nvPr/>
              </p:nvGrpSpPr>
              <p:grpSpPr>
                <a:xfrm rot="18334628">
                  <a:off x="2944188" y="3556750"/>
                  <a:ext cx="325470" cy="497608"/>
                  <a:chOff x="2124836" y="4444999"/>
                  <a:chExt cx="507239" cy="783359"/>
                </a:xfrm>
              </p:grpSpPr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DBE155CC-686E-4B04-A7F6-4AADE3885467}"/>
                      </a:ext>
                    </a:extLst>
                  </p:cNvPr>
                  <p:cNvSpPr/>
                  <p:nvPr/>
                </p:nvSpPr>
                <p:spPr>
                  <a:xfrm>
                    <a:off x="2124836" y="4444999"/>
                    <a:ext cx="507239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AE5BD4EA-19FE-402D-BF34-5A7C8D372F3A}"/>
                      </a:ext>
                    </a:extLst>
                  </p:cNvPr>
                  <p:cNvSpPr/>
                  <p:nvPr/>
                </p:nvSpPr>
                <p:spPr>
                  <a:xfrm>
                    <a:off x="2155793" y="4444999"/>
                    <a:ext cx="449296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D73B11AB-E29A-486C-A4D3-FD3FB16F00BB}"/>
                      </a:ext>
                    </a:extLst>
                  </p:cNvPr>
                  <p:cNvSpPr/>
                  <p:nvPr/>
                </p:nvSpPr>
                <p:spPr>
                  <a:xfrm>
                    <a:off x="2197066" y="4444999"/>
                    <a:ext cx="362778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57BF0102-C1F9-47A2-BA4B-0A24BD0177DE}"/>
                      </a:ext>
                    </a:extLst>
                  </p:cNvPr>
                  <p:cNvSpPr/>
                  <p:nvPr/>
                </p:nvSpPr>
                <p:spPr>
                  <a:xfrm>
                    <a:off x="2251835" y="4444999"/>
                    <a:ext cx="253240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0" name="フリーフォーム: 図形 429">
                    <a:extLst>
                      <a:ext uri="{FF2B5EF4-FFF2-40B4-BE49-F238E27FC236}">
                        <a16:creationId xmlns:a16="http://schemas.microsoft.com/office/drawing/2014/main" id="{BC71F758-5BCE-407A-A146-CAE099D7322E}"/>
                      </a:ext>
                    </a:extLst>
                  </p:cNvPr>
                  <p:cNvSpPr/>
                  <p:nvPr/>
                </p:nvSpPr>
                <p:spPr>
                  <a:xfrm>
                    <a:off x="2316065" y="4444999"/>
                    <a:ext cx="139004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9C8949E1-98CD-4800-A11B-699CFF49C705}"/>
                      </a:ext>
                    </a:extLst>
                  </p:cNvPr>
                  <p:cNvSpPr/>
                  <p:nvPr/>
                </p:nvSpPr>
                <p:spPr>
                  <a:xfrm rot="21185914">
                    <a:off x="2519299" y="4831556"/>
                    <a:ext cx="55457" cy="156721"/>
                  </a:xfrm>
                  <a:custGeom>
                    <a:avLst/>
                    <a:gdLst>
                      <a:gd name="connsiteX0" fmla="*/ 41909 w 86349"/>
                      <a:gd name="connsiteY0" fmla="*/ 69055 h 244022"/>
                      <a:gd name="connsiteX1" fmla="*/ 86200 w 86349"/>
                      <a:gd name="connsiteY1" fmla="*/ 161923 h 244022"/>
                      <a:gd name="connsiteX2" fmla="*/ 56196 w 86349"/>
                      <a:gd name="connsiteY2" fmla="*/ 242885 h 244022"/>
                      <a:gd name="connsiteX3" fmla="*/ 40480 w 86349"/>
                      <a:gd name="connsiteY3" fmla="*/ 161923 h 244022"/>
                      <a:gd name="connsiteX4" fmla="*/ 41909 w 86349"/>
                      <a:gd name="connsiteY4" fmla="*/ 69055 h 244022"/>
                      <a:gd name="connsiteX5" fmla="*/ 23813 w 86349"/>
                      <a:gd name="connsiteY5" fmla="*/ 0 h 244022"/>
                      <a:gd name="connsiteX6" fmla="*/ 47626 w 86349"/>
                      <a:gd name="connsiteY6" fmla="*/ 23813 h 244022"/>
                      <a:gd name="connsiteX7" fmla="*/ 23813 w 86349"/>
                      <a:gd name="connsiteY7" fmla="*/ 47626 h 244022"/>
                      <a:gd name="connsiteX8" fmla="*/ 0 w 86349"/>
                      <a:gd name="connsiteY8" fmla="*/ 23813 h 244022"/>
                      <a:gd name="connsiteX9" fmla="*/ 23813 w 86349"/>
                      <a:gd name="connsiteY9" fmla="*/ 0 h 24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349" h="244022">
                        <a:moveTo>
                          <a:pt x="41909" y="69055"/>
                        </a:moveTo>
                        <a:cubicBezTo>
                          <a:pt x="68821" y="54767"/>
                          <a:pt x="86200" y="123784"/>
                          <a:pt x="86200" y="161923"/>
                        </a:cubicBezTo>
                        <a:cubicBezTo>
                          <a:pt x="86200" y="200062"/>
                          <a:pt x="90252" y="252410"/>
                          <a:pt x="56196" y="242885"/>
                        </a:cubicBezTo>
                        <a:cubicBezTo>
                          <a:pt x="22140" y="233360"/>
                          <a:pt x="42861" y="190895"/>
                          <a:pt x="40480" y="161923"/>
                        </a:cubicBezTo>
                        <a:cubicBezTo>
                          <a:pt x="38099" y="132951"/>
                          <a:pt x="14997" y="83343"/>
                          <a:pt x="41909" y="69055"/>
                        </a:cubicBezTo>
                        <a:close/>
                        <a:moveTo>
                          <a:pt x="23813" y="0"/>
                        </a:moveTo>
                        <a:cubicBezTo>
                          <a:pt x="36965" y="0"/>
                          <a:pt x="47626" y="10661"/>
                          <a:pt x="47626" y="23813"/>
                        </a:cubicBezTo>
                        <a:cubicBezTo>
                          <a:pt x="47626" y="36965"/>
                          <a:pt x="36965" y="47626"/>
                          <a:pt x="23813" y="47626"/>
                        </a:cubicBezTo>
                        <a:cubicBezTo>
                          <a:pt x="10661" y="47626"/>
                          <a:pt x="0" y="36965"/>
                          <a:pt x="0" y="23813"/>
                        </a:cubicBezTo>
                        <a:cubicBezTo>
                          <a:pt x="0" y="10661"/>
                          <a:pt x="10661" y="0"/>
                          <a:pt x="238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486" name="グループ化 485">
            <a:extLst>
              <a:ext uri="{FF2B5EF4-FFF2-40B4-BE49-F238E27FC236}">
                <a16:creationId xmlns:a16="http://schemas.microsoft.com/office/drawing/2014/main" id="{B014831E-3244-4839-A256-98EDBCE5A8A9}"/>
              </a:ext>
            </a:extLst>
          </p:cNvPr>
          <p:cNvGrpSpPr/>
          <p:nvPr/>
        </p:nvGrpSpPr>
        <p:grpSpPr>
          <a:xfrm>
            <a:off x="3708747" y="1444314"/>
            <a:ext cx="2702625" cy="1655066"/>
            <a:chOff x="976255" y="1570010"/>
            <a:chExt cx="3620707" cy="2217292"/>
          </a:xfrm>
        </p:grpSpPr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5F3EE38C-77FA-4285-A624-133F3EC209E3}"/>
                </a:ext>
              </a:extLst>
            </p:cNvPr>
            <p:cNvGrpSpPr/>
            <p:nvPr/>
          </p:nvGrpSpPr>
          <p:grpSpPr>
            <a:xfrm>
              <a:off x="1367801" y="1570010"/>
              <a:ext cx="2721120" cy="2217292"/>
              <a:chOff x="1960043" y="2294843"/>
              <a:chExt cx="2130194" cy="156470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503" name="楕円 1020">
                <a:extLst>
                  <a:ext uri="{FF2B5EF4-FFF2-40B4-BE49-F238E27FC236}">
                    <a16:creationId xmlns:a16="http://schemas.microsoft.com/office/drawing/2014/main" id="{F89E2188-5F17-48C8-A241-BE8A5342BB30}"/>
                  </a:ext>
                </a:extLst>
              </p:cNvPr>
              <p:cNvSpPr/>
              <p:nvPr/>
            </p:nvSpPr>
            <p:spPr>
              <a:xfrm>
                <a:off x="2075434" y="2640705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ysClr val="windowText" lastClr="000000"/>
                  </a:gs>
                  <a:gs pos="100000">
                    <a:sysClr val="windowText" lastClr="000000"/>
                  </a:gs>
                  <a:gs pos="50000">
                    <a:sysClr val="window" lastClr="FFFFFF">
                      <a:lumMod val="6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E7DF30BB-47C2-4844-B174-DD49F5E6389E}"/>
                  </a:ext>
                </a:extLst>
              </p:cNvPr>
              <p:cNvSpPr/>
              <p:nvPr/>
            </p:nvSpPr>
            <p:spPr>
              <a:xfrm>
                <a:off x="1960043" y="2294843"/>
                <a:ext cx="2130194" cy="1529174"/>
              </a:xfrm>
              <a:prstGeom prst="ellipse">
                <a:avLst/>
              </a:prstGeom>
              <a:gradFill>
                <a:gsLst>
                  <a:gs pos="1000">
                    <a:sysClr val="windowText" lastClr="000000"/>
                  </a:gs>
                  <a:gs pos="5842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B61CA8D5-38FE-4028-B6EF-D5C6E5C4FCF7}"/>
                </a:ext>
              </a:extLst>
            </p:cNvPr>
            <p:cNvSpPr/>
            <p:nvPr/>
          </p:nvSpPr>
          <p:spPr>
            <a:xfrm rot="10800000">
              <a:off x="976255" y="2064388"/>
              <a:ext cx="3395720" cy="945512"/>
            </a:xfrm>
            <a:custGeom>
              <a:avLst/>
              <a:gdLst>
                <a:gd name="connsiteX0" fmla="*/ 1025021 w 2050042"/>
                <a:gd name="connsiteY0" fmla="*/ 0 h 420896"/>
                <a:gd name="connsiteX1" fmla="*/ 1939447 w 2050042"/>
                <a:gd name="connsiteY1" fmla="*/ 155440 h 420896"/>
                <a:gd name="connsiteX2" fmla="*/ 2050042 w 2050042"/>
                <a:gd name="connsiteY2" fmla="*/ 210448 h 420896"/>
                <a:gd name="connsiteX3" fmla="*/ 1939447 w 2050042"/>
                <a:gd name="connsiteY3" fmla="*/ 265457 h 420896"/>
                <a:gd name="connsiteX4" fmla="*/ 1025021 w 2050042"/>
                <a:gd name="connsiteY4" fmla="*/ 420896 h 420896"/>
                <a:gd name="connsiteX5" fmla="*/ 110596 w 2050042"/>
                <a:gd name="connsiteY5" fmla="*/ 265457 h 420896"/>
                <a:gd name="connsiteX6" fmla="*/ 0 w 2050042"/>
                <a:gd name="connsiteY6" fmla="*/ 210448 h 420896"/>
                <a:gd name="connsiteX7" fmla="*/ 110596 w 2050042"/>
                <a:gd name="connsiteY7" fmla="*/ 155440 h 420896"/>
                <a:gd name="connsiteX8" fmla="*/ 1025021 w 2050042"/>
                <a:gd name="connsiteY8" fmla="*/ 0 h 420896"/>
                <a:gd name="connsiteX0" fmla="*/ 1146941 w 2171962"/>
                <a:gd name="connsiteY0" fmla="*/ 0 h 420896"/>
                <a:gd name="connsiteX1" fmla="*/ 2061367 w 2171962"/>
                <a:gd name="connsiteY1" fmla="*/ 155440 h 420896"/>
                <a:gd name="connsiteX2" fmla="*/ 2171962 w 2171962"/>
                <a:gd name="connsiteY2" fmla="*/ 210448 h 420896"/>
                <a:gd name="connsiteX3" fmla="*/ 2061367 w 2171962"/>
                <a:gd name="connsiteY3" fmla="*/ 265457 h 420896"/>
                <a:gd name="connsiteX4" fmla="*/ 1146941 w 2171962"/>
                <a:gd name="connsiteY4" fmla="*/ 420896 h 420896"/>
                <a:gd name="connsiteX5" fmla="*/ 232516 w 2171962"/>
                <a:gd name="connsiteY5" fmla="*/ 265457 h 420896"/>
                <a:gd name="connsiteX6" fmla="*/ 0 w 2171962"/>
                <a:gd name="connsiteY6" fmla="*/ 103768 h 420896"/>
                <a:gd name="connsiteX7" fmla="*/ 232516 w 2171962"/>
                <a:gd name="connsiteY7" fmla="*/ 155440 h 420896"/>
                <a:gd name="connsiteX8" fmla="*/ 1146941 w 2171962"/>
                <a:gd name="connsiteY8" fmla="*/ 0 h 420896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730"/>
                <a:gd name="connsiteX1" fmla="*/ 2061367 w 2171962"/>
                <a:gd name="connsiteY1" fmla="*/ 155857 h 421730"/>
                <a:gd name="connsiteX2" fmla="*/ 2171962 w 2171962"/>
                <a:gd name="connsiteY2" fmla="*/ 210865 h 421730"/>
                <a:gd name="connsiteX3" fmla="*/ 2061367 w 2171962"/>
                <a:gd name="connsiteY3" fmla="*/ 265874 h 421730"/>
                <a:gd name="connsiteX4" fmla="*/ 1146941 w 2171962"/>
                <a:gd name="connsiteY4" fmla="*/ 421313 h 421730"/>
                <a:gd name="connsiteX5" fmla="*/ 261091 w 2171962"/>
                <a:gd name="connsiteY5" fmla="*/ 294449 h 421730"/>
                <a:gd name="connsiteX6" fmla="*/ 0 w 2171962"/>
                <a:gd name="connsiteY6" fmla="*/ 104185 h 421730"/>
                <a:gd name="connsiteX7" fmla="*/ 254741 w 2171962"/>
                <a:gd name="connsiteY7" fmla="*/ 127282 h 421730"/>
                <a:gd name="connsiteX8" fmla="*/ 1146941 w 2171962"/>
                <a:gd name="connsiteY8" fmla="*/ 417 h 421730"/>
                <a:gd name="connsiteX0" fmla="*/ 1146941 w 2171962"/>
                <a:gd name="connsiteY0" fmla="*/ 417 h 462798"/>
                <a:gd name="connsiteX1" fmla="*/ 2061367 w 2171962"/>
                <a:gd name="connsiteY1" fmla="*/ 155857 h 462798"/>
                <a:gd name="connsiteX2" fmla="*/ 2171962 w 2171962"/>
                <a:gd name="connsiteY2" fmla="*/ 210865 h 462798"/>
                <a:gd name="connsiteX3" fmla="*/ 2061367 w 2171962"/>
                <a:gd name="connsiteY3" fmla="*/ 265874 h 462798"/>
                <a:gd name="connsiteX4" fmla="*/ 1372366 w 2171962"/>
                <a:gd name="connsiteY4" fmla="*/ 462588 h 462798"/>
                <a:gd name="connsiteX5" fmla="*/ 261091 w 2171962"/>
                <a:gd name="connsiteY5" fmla="*/ 294449 h 462798"/>
                <a:gd name="connsiteX6" fmla="*/ 0 w 2171962"/>
                <a:gd name="connsiteY6" fmla="*/ 104185 h 462798"/>
                <a:gd name="connsiteX7" fmla="*/ 254741 w 2171962"/>
                <a:gd name="connsiteY7" fmla="*/ 127282 h 462798"/>
                <a:gd name="connsiteX8" fmla="*/ 1146941 w 2171962"/>
                <a:gd name="connsiteY8" fmla="*/ 417 h 462798"/>
                <a:gd name="connsiteX0" fmla="*/ 1346966 w 2171962"/>
                <a:gd name="connsiteY0" fmla="*/ 218 h 500699"/>
                <a:gd name="connsiteX1" fmla="*/ 2061367 w 2171962"/>
                <a:gd name="connsiteY1" fmla="*/ 193758 h 500699"/>
                <a:gd name="connsiteX2" fmla="*/ 2171962 w 2171962"/>
                <a:gd name="connsiteY2" fmla="*/ 248766 h 500699"/>
                <a:gd name="connsiteX3" fmla="*/ 2061367 w 2171962"/>
                <a:gd name="connsiteY3" fmla="*/ 303775 h 500699"/>
                <a:gd name="connsiteX4" fmla="*/ 1372366 w 2171962"/>
                <a:gd name="connsiteY4" fmla="*/ 500489 h 500699"/>
                <a:gd name="connsiteX5" fmla="*/ 261091 w 2171962"/>
                <a:gd name="connsiteY5" fmla="*/ 332350 h 500699"/>
                <a:gd name="connsiteX6" fmla="*/ 0 w 2171962"/>
                <a:gd name="connsiteY6" fmla="*/ 142086 h 500699"/>
                <a:gd name="connsiteX7" fmla="*/ 254741 w 2171962"/>
                <a:gd name="connsiteY7" fmla="*/ 165183 h 500699"/>
                <a:gd name="connsiteX8" fmla="*/ 1346966 w 2171962"/>
                <a:gd name="connsiteY8" fmla="*/ 218 h 500699"/>
                <a:gd name="connsiteX0" fmla="*/ 1346966 w 2171962"/>
                <a:gd name="connsiteY0" fmla="*/ 218 h 504994"/>
                <a:gd name="connsiteX1" fmla="*/ 2061367 w 2171962"/>
                <a:gd name="connsiteY1" fmla="*/ 193758 h 504994"/>
                <a:gd name="connsiteX2" fmla="*/ 2171962 w 2171962"/>
                <a:gd name="connsiteY2" fmla="*/ 248766 h 504994"/>
                <a:gd name="connsiteX3" fmla="*/ 2061367 w 2171962"/>
                <a:gd name="connsiteY3" fmla="*/ 303775 h 504994"/>
                <a:gd name="connsiteX4" fmla="*/ 1372366 w 2171962"/>
                <a:gd name="connsiteY4" fmla="*/ 500489 h 504994"/>
                <a:gd name="connsiteX5" fmla="*/ 261091 w 2171962"/>
                <a:gd name="connsiteY5" fmla="*/ 332350 h 504994"/>
                <a:gd name="connsiteX6" fmla="*/ 0 w 2171962"/>
                <a:gd name="connsiteY6" fmla="*/ 142086 h 504994"/>
                <a:gd name="connsiteX7" fmla="*/ 254741 w 2171962"/>
                <a:gd name="connsiteY7" fmla="*/ 165183 h 504994"/>
                <a:gd name="connsiteX8" fmla="*/ 1346966 w 2171962"/>
                <a:gd name="connsiteY8" fmla="*/ 218 h 504994"/>
                <a:gd name="connsiteX0" fmla="*/ 1346966 w 2171962"/>
                <a:gd name="connsiteY0" fmla="*/ 218 h 542039"/>
                <a:gd name="connsiteX1" fmla="*/ 2061367 w 2171962"/>
                <a:gd name="connsiteY1" fmla="*/ 193758 h 542039"/>
                <a:gd name="connsiteX2" fmla="*/ 2171962 w 2171962"/>
                <a:gd name="connsiteY2" fmla="*/ 248766 h 542039"/>
                <a:gd name="connsiteX3" fmla="*/ 2061367 w 2171962"/>
                <a:gd name="connsiteY3" fmla="*/ 303775 h 542039"/>
                <a:gd name="connsiteX4" fmla="*/ 1378716 w 2171962"/>
                <a:gd name="connsiteY4" fmla="*/ 538589 h 542039"/>
                <a:gd name="connsiteX5" fmla="*/ 261091 w 2171962"/>
                <a:gd name="connsiteY5" fmla="*/ 332350 h 542039"/>
                <a:gd name="connsiteX6" fmla="*/ 0 w 2171962"/>
                <a:gd name="connsiteY6" fmla="*/ 142086 h 542039"/>
                <a:gd name="connsiteX7" fmla="*/ 254741 w 2171962"/>
                <a:gd name="connsiteY7" fmla="*/ 165183 h 542039"/>
                <a:gd name="connsiteX8" fmla="*/ 1346966 w 2171962"/>
                <a:gd name="connsiteY8" fmla="*/ 218 h 542039"/>
                <a:gd name="connsiteX0" fmla="*/ 1346966 w 2171962"/>
                <a:gd name="connsiteY0" fmla="*/ 12640 h 554461"/>
                <a:gd name="connsiteX1" fmla="*/ 2061367 w 2171962"/>
                <a:gd name="connsiteY1" fmla="*/ 206180 h 554461"/>
                <a:gd name="connsiteX2" fmla="*/ 2171962 w 2171962"/>
                <a:gd name="connsiteY2" fmla="*/ 261188 h 554461"/>
                <a:gd name="connsiteX3" fmla="*/ 2061367 w 2171962"/>
                <a:gd name="connsiteY3" fmla="*/ 316197 h 554461"/>
                <a:gd name="connsiteX4" fmla="*/ 1378716 w 2171962"/>
                <a:gd name="connsiteY4" fmla="*/ 551011 h 554461"/>
                <a:gd name="connsiteX5" fmla="*/ 261091 w 2171962"/>
                <a:gd name="connsiteY5" fmla="*/ 344772 h 554461"/>
                <a:gd name="connsiteX6" fmla="*/ 0 w 2171962"/>
                <a:gd name="connsiteY6" fmla="*/ 154508 h 554461"/>
                <a:gd name="connsiteX7" fmla="*/ 254741 w 2171962"/>
                <a:gd name="connsiteY7" fmla="*/ 177605 h 554461"/>
                <a:gd name="connsiteX8" fmla="*/ 1346966 w 2171962"/>
                <a:gd name="connsiteY8" fmla="*/ 12640 h 554461"/>
                <a:gd name="connsiteX0" fmla="*/ 1346966 w 2171962"/>
                <a:gd name="connsiteY0" fmla="*/ 9166 h 550987"/>
                <a:gd name="connsiteX1" fmla="*/ 2061367 w 2171962"/>
                <a:gd name="connsiteY1" fmla="*/ 202706 h 550987"/>
                <a:gd name="connsiteX2" fmla="*/ 2171962 w 2171962"/>
                <a:gd name="connsiteY2" fmla="*/ 257714 h 550987"/>
                <a:gd name="connsiteX3" fmla="*/ 2061367 w 2171962"/>
                <a:gd name="connsiteY3" fmla="*/ 312723 h 550987"/>
                <a:gd name="connsiteX4" fmla="*/ 1378716 w 2171962"/>
                <a:gd name="connsiteY4" fmla="*/ 547537 h 550987"/>
                <a:gd name="connsiteX5" fmla="*/ 261091 w 2171962"/>
                <a:gd name="connsiteY5" fmla="*/ 341298 h 550987"/>
                <a:gd name="connsiteX6" fmla="*/ 0 w 2171962"/>
                <a:gd name="connsiteY6" fmla="*/ 151034 h 550987"/>
                <a:gd name="connsiteX7" fmla="*/ 254741 w 2171962"/>
                <a:gd name="connsiteY7" fmla="*/ 174131 h 550987"/>
                <a:gd name="connsiteX8" fmla="*/ 1346966 w 2171962"/>
                <a:gd name="connsiteY8" fmla="*/ 9166 h 550987"/>
                <a:gd name="connsiteX0" fmla="*/ 1346966 w 2171962"/>
                <a:gd name="connsiteY0" fmla="*/ 9166 h 551124"/>
                <a:gd name="connsiteX1" fmla="*/ 2061367 w 2171962"/>
                <a:gd name="connsiteY1" fmla="*/ 202706 h 551124"/>
                <a:gd name="connsiteX2" fmla="*/ 2171962 w 2171962"/>
                <a:gd name="connsiteY2" fmla="*/ 257714 h 551124"/>
                <a:gd name="connsiteX3" fmla="*/ 2061367 w 2171962"/>
                <a:gd name="connsiteY3" fmla="*/ 312723 h 551124"/>
                <a:gd name="connsiteX4" fmla="*/ 1378716 w 2171962"/>
                <a:gd name="connsiteY4" fmla="*/ 547537 h 551124"/>
                <a:gd name="connsiteX5" fmla="*/ 261091 w 2171962"/>
                <a:gd name="connsiteY5" fmla="*/ 341298 h 551124"/>
                <a:gd name="connsiteX6" fmla="*/ 0 w 2171962"/>
                <a:gd name="connsiteY6" fmla="*/ 151034 h 551124"/>
                <a:gd name="connsiteX7" fmla="*/ 254741 w 2171962"/>
                <a:gd name="connsiteY7" fmla="*/ 174131 h 551124"/>
                <a:gd name="connsiteX8" fmla="*/ 1346966 w 2171962"/>
                <a:gd name="connsiteY8" fmla="*/ 9166 h 551124"/>
                <a:gd name="connsiteX0" fmla="*/ 1346966 w 2171962"/>
                <a:gd name="connsiteY0" fmla="*/ 9166 h 548174"/>
                <a:gd name="connsiteX1" fmla="*/ 2061367 w 2171962"/>
                <a:gd name="connsiteY1" fmla="*/ 202706 h 548174"/>
                <a:gd name="connsiteX2" fmla="*/ 2171962 w 2171962"/>
                <a:gd name="connsiteY2" fmla="*/ 257714 h 548174"/>
                <a:gd name="connsiteX3" fmla="*/ 2061367 w 2171962"/>
                <a:gd name="connsiteY3" fmla="*/ 312723 h 548174"/>
                <a:gd name="connsiteX4" fmla="*/ 1378716 w 2171962"/>
                <a:gd name="connsiteY4" fmla="*/ 547537 h 548174"/>
                <a:gd name="connsiteX5" fmla="*/ 245216 w 2171962"/>
                <a:gd name="connsiteY5" fmla="*/ 366698 h 548174"/>
                <a:gd name="connsiteX6" fmla="*/ 0 w 2171962"/>
                <a:gd name="connsiteY6" fmla="*/ 151034 h 548174"/>
                <a:gd name="connsiteX7" fmla="*/ 254741 w 2171962"/>
                <a:gd name="connsiteY7" fmla="*/ 174131 h 548174"/>
                <a:gd name="connsiteX8" fmla="*/ 1346966 w 2171962"/>
                <a:gd name="connsiteY8" fmla="*/ 9166 h 548174"/>
                <a:gd name="connsiteX0" fmla="*/ 1346966 w 2171962"/>
                <a:gd name="connsiteY0" fmla="*/ 9166 h 548101"/>
                <a:gd name="connsiteX1" fmla="*/ 2061367 w 2171962"/>
                <a:gd name="connsiteY1" fmla="*/ 202706 h 548101"/>
                <a:gd name="connsiteX2" fmla="*/ 2171962 w 2171962"/>
                <a:gd name="connsiteY2" fmla="*/ 257714 h 548101"/>
                <a:gd name="connsiteX3" fmla="*/ 2061367 w 2171962"/>
                <a:gd name="connsiteY3" fmla="*/ 312723 h 548101"/>
                <a:gd name="connsiteX4" fmla="*/ 1378716 w 2171962"/>
                <a:gd name="connsiteY4" fmla="*/ 547537 h 548101"/>
                <a:gd name="connsiteX5" fmla="*/ 245216 w 2171962"/>
                <a:gd name="connsiteY5" fmla="*/ 366698 h 548101"/>
                <a:gd name="connsiteX6" fmla="*/ 0 w 2171962"/>
                <a:gd name="connsiteY6" fmla="*/ 151034 h 548101"/>
                <a:gd name="connsiteX7" fmla="*/ 254741 w 2171962"/>
                <a:gd name="connsiteY7" fmla="*/ 174131 h 548101"/>
                <a:gd name="connsiteX8" fmla="*/ 1346966 w 2171962"/>
                <a:gd name="connsiteY8" fmla="*/ 9166 h 548101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314837"/>
                <a:gd name="connsiteY0" fmla="*/ 8665 h 547530"/>
                <a:gd name="connsiteX1" fmla="*/ 2108992 w 2314837"/>
                <a:gd name="connsiteY1" fmla="*/ 202205 h 547530"/>
                <a:gd name="connsiteX2" fmla="*/ 2314837 w 2314837"/>
                <a:gd name="connsiteY2" fmla="*/ 257213 h 547530"/>
                <a:gd name="connsiteX3" fmla="*/ 2108992 w 2314837"/>
                <a:gd name="connsiteY3" fmla="*/ 312222 h 547530"/>
                <a:gd name="connsiteX4" fmla="*/ 1426341 w 2314837"/>
                <a:gd name="connsiteY4" fmla="*/ 547036 h 547530"/>
                <a:gd name="connsiteX5" fmla="*/ 292841 w 2314837"/>
                <a:gd name="connsiteY5" fmla="*/ 366197 h 547530"/>
                <a:gd name="connsiteX6" fmla="*/ 0 w 2314837"/>
                <a:gd name="connsiteY6" fmla="*/ 102908 h 547530"/>
                <a:gd name="connsiteX7" fmla="*/ 302366 w 2314837"/>
                <a:gd name="connsiteY7" fmla="*/ 173630 h 547530"/>
                <a:gd name="connsiteX8" fmla="*/ 1394591 w 2314837"/>
                <a:gd name="connsiteY8" fmla="*/ 8665 h 547530"/>
                <a:gd name="connsiteX0" fmla="*/ 1394591 w 2314837"/>
                <a:gd name="connsiteY0" fmla="*/ 8665 h 531714"/>
                <a:gd name="connsiteX1" fmla="*/ 2108992 w 2314837"/>
                <a:gd name="connsiteY1" fmla="*/ 202205 h 531714"/>
                <a:gd name="connsiteX2" fmla="*/ 2314837 w 2314837"/>
                <a:gd name="connsiteY2" fmla="*/ 257213 h 531714"/>
                <a:gd name="connsiteX3" fmla="*/ 2108992 w 2314837"/>
                <a:gd name="connsiteY3" fmla="*/ 312222 h 531714"/>
                <a:gd name="connsiteX4" fmla="*/ 1400941 w 2314837"/>
                <a:gd name="connsiteY4" fmla="*/ 531161 h 531714"/>
                <a:gd name="connsiteX5" fmla="*/ 292841 w 2314837"/>
                <a:gd name="connsiteY5" fmla="*/ 366197 h 531714"/>
                <a:gd name="connsiteX6" fmla="*/ 0 w 2314837"/>
                <a:gd name="connsiteY6" fmla="*/ 102908 h 531714"/>
                <a:gd name="connsiteX7" fmla="*/ 302366 w 2314837"/>
                <a:gd name="connsiteY7" fmla="*/ 173630 h 531714"/>
                <a:gd name="connsiteX8" fmla="*/ 1394591 w 2314837"/>
                <a:gd name="connsiteY8" fmla="*/ 8665 h 531714"/>
                <a:gd name="connsiteX0" fmla="*/ 1394591 w 2314837"/>
                <a:gd name="connsiteY0" fmla="*/ 8665 h 586382"/>
                <a:gd name="connsiteX1" fmla="*/ 2108992 w 2314837"/>
                <a:gd name="connsiteY1" fmla="*/ 202205 h 586382"/>
                <a:gd name="connsiteX2" fmla="*/ 2314837 w 2314837"/>
                <a:gd name="connsiteY2" fmla="*/ 257213 h 586382"/>
                <a:gd name="connsiteX3" fmla="*/ 2108992 w 2314837"/>
                <a:gd name="connsiteY3" fmla="*/ 312222 h 586382"/>
                <a:gd name="connsiteX4" fmla="*/ 1336861 w 2314837"/>
                <a:gd name="connsiteY4" fmla="*/ 585991 h 586382"/>
                <a:gd name="connsiteX5" fmla="*/ 292841 w 2314837"/>
                <a:gd name="connsiteY5" fmla="*/ 366197 h 586382"/>
                <a:gd name="connsiteX6" fmla="*/ 0 w 2314837"/>
                <a:gd name="connsiteY6" fmla="*/ 102908 h 586382"/>
                <a:gd name="connsiteX7" fmla="*/ 302366 w 2314837"/>
                <a:gd name="connsiteY7" fmla="*/ 173630 h 586382"/>
                <a:gd name="connsiteX8" fmla="*/ 1394591 w 2314837"/>
                <a:gd name="connsiteY8" fmla="*/ 8665 h 586382"/>
                <a:gd name="connsiteX0" fmla="*/ 1394591 w 2314837"/>
                <a:gd name="connsiteY0" fmla="*/ 8665 h 587269"/>
                <a:gd name="connsiteX1" fmla="*/ 2108992 w 2314837"/>
                <a:gd name="connsiteY1" fmla="*/ 202205 h 587269"/>
                <a:gd name="connsiteX2" fmla="*/ 2314837 w 2314837"/>
                <a:gd name="connsiteY2" fmla="*/ 257213 h 587269"/>
                <a:gd name="connsiteX3" fmla="*/ 2108992 w 2314837"/>
                <a:gd name="connsiteY3" fmla="*/ 312222 h 587269"/>
                <a:gd name="connsiteX4" fmla="*/ 1336861 w 2314837"/>
                <a:gd name="connsiteY4" fmla="*/ 585991 h 587269"/>
                <a:gd name="connsiteX5" fmla="*/ 352313 w 2314837"/>
                <a:gd name="connsiteY5" fmla="*/ 401651 h 587269"/>
                <a:gd name="connsiteX6" fmla="*/ 0 w 2314837"/>
                <a:gd name="connsiteY6" fmla="*/ 102908 h 587269"/>
                <a:gd name="connsiteX7" fmla="*/ 302366 w 2314837"/>
                <a:gd name="connsiteY7" fmla="*/ 173630 h 587269"/>
                <a:gd name="connsiteX8" fmla="*/ 1394591 w 2314837"/>
                <a:gd name="connsiteY8" fmla="*/ 8665 h 587269"/>
                <a:gd name="connsiteX0" fmla="*/ 1394591 w 2314837"/>
                <a:gd name="connsiteY0" fmla="*/ 8665 h 586614"/>
                <a:gd name="connsiteX1" fmla="*/ 2108992 w 2314837"/>
                <a:gd name="connsiteY1" fmla="*/ 202205 h 586614"/>
                <a:gd name="connsiteX2" fmla="*/ 2314837 w 2314837"/>
                <a:gd name="connsiteY2" fmla="*/ 257213 h 586614"/>
                <a:gd name="connsiteX3" fmla="*/ 2107730 w 2314837"/>
                <a:gd name="connsiteY3" fmla="*/ 341300 h 586614"/>
                <a:gd name="connsiteX4" fmla="*/ 1336861 w 2314837"/>
                <a:gd name="connsiteY4" fmla="*/ 585991 h 586614"/>
                <a:gd name="connsiteX5" fmla="*/ 352313 w 2314837"/>
                <a:gd name="connsiteY5" fmla="*/ 401651 h 586614"/>
                <a:gd name="connsiteX6" fmla="*/ 0 w 2314837"/>
                <a:gd name="connsiteY6" fmla="*/ 102908 h 586614"/>
                <a:gd name="connsiteX7" fmla="*/ 302366 w 2314837"/>
                <a:gd name="connsiteY7" fmla="*/ 173630 h 586614"/>
                <a:gd name="connsiteX8" fmla="*/ 1394591 w 2314837"/>
                <a:gd name="connsiteY8" fmla="*/ 8665 h 586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37" h="586614">
                  <a:moveTo>
                    <a:pt x="1394591" y="8665"/>
                  </a:moveTo>
                  <a:cubicBezTo>
                    <a:pt x="1800470" y="61053"/>
                    <a:pt x="1874970" y="106166"/>
                    <a:pt x="2108992" y="202205"/>
                  </a:cubicBezTo>
                  <a:lnTo>
                    <a:pt x="2314837" y="257213"/>
                  </a:lnTo>
                  <a:lnTo>
                    <a:pt x="2107730" y="341300"/>
                  </a:lnTo>
                  <a:cubicBezTo>
                    <a:pt x="1873708" y="437338"/>
                    <a:pt x="1629431" y="575932"/>
                    <a:pt x="1336861" y="585991"/>
                  </a:cubicBezTo>
                  <a:cubicBezTo>
                    <a:pt x="1044291" y="596050"/>
                    <a:pt x="575123" y="482165"/>
                    <a:pt x="352313" y="401651"/>
                  </a:cubicBezTo>
                  <a:cubicBezTo>
                    <a:pt x="129503" y="321137"/>
                    <a:pt x="99730" y="245704"/>
                    <a:pt x="0" y="102908"/>
                  </a:cubicBezTo>
                  <a:cubicBezTo>
                    <a:pt x="36865" y="109972"/>
                    <a:pt x="69934" y="189337"/>
                    <a:pt x="302366" y="173630"/>
                  </a:cubicBezTo>
                  <a:cubicBezTo>
                    <a:pt x="534798" y="157923"/>
                    <a:pt x="988712" y="-43723"/>
                    <a:pt x="1394591" y="8665"/>
                  </a:cubicBezTo>
                  <a:close/>
                </a:path>
              </a:pathLst>
            </a:custGeom>
            <a:pattFill prst="dkHorz">
              <a:fgClr>
                <a:srgbClr val="339933"/>
              </a:fgClr>
              <a:bgClr>
                <a:srgbClr val="006600"/>
              </a:bgClr>
            </a:patt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6AB57D1D-8B09-42F4-BB46-AF99A0429075}"/>
                </a:ext>
              </a:extLst>
            </p:cNvPr>
            <p:cNvSpPr/>
            <p:nvPr/>
          </p:nvSpPr>
          <p:spPr>
            <a:xfrm rot="12600000">
              <a:off x="1201242" y="2090820"/>
              <a:ext cx="3395720" cy="945512"/>
            </a:xfrm>
            <a:custGeom>
              <a:avLst/>
              <a:gdLst>
                <a:gd name="connsiteX0" fmla="*/ 1025021 w 2050042"/>
                <a:gd name="connsiteY0" fmla="*/ 0 h 420896"/>
                <a:gd name="connsiteX1" fmla="*/ 1939447 w 2050042"/>
                <a:gd name="connsiteY1" fmla="*/ 155440 h 420896"/>
                <a:gd name="connsiteX2" fmla="*/ 2050042 w 2050042"/>
                <a:gd name="connsiteY2" fmla="*/ 210448 h 420896"/>
                <a:gd name="connsiteX3" fmla="*/ 1939447 w 2050042"/>
                <a:gd name="connsiteY3" fmla="*/ 265457 h 420896"/>
                <a:gd name="connsiteX4" fmla="*/ 1025021 w 2050042"/>
                <a:gd name="connsiteY4" fmla="*/ 420896 h 420896"/>
                <a:gd name="connsiteX5" fmla="*/ 110596 w 2050042"/>
                <a:gd name="connsiteY5" fmla="*/ 265457 h 420896"/>
                <a:gd name="connsiteX6" fmla="*/ 0 w 2050042"/>
                <a:gd name="connsiteY6" fmla="*/ 210448 h 420896"/>
                <a:gd name="connsiteX7" fmla="*/ 110596 w 2050042"/>
                <a:gd name="connsiteY7" fmla="*/ 155440 h 420896"/>
                <a:gd name="connsiteX8" fmla="*/ 1025021 w 2050042"/>
                <a:gd name="connsiteY8" fmla="*/ 0 h 420896"/>
                <a:gd name="connsiteX0" fmla="*/ 1146941 w 2171962"/>
                <a:gd name="connsiteY0" fmla="*/ 0 h 420896"/>
                <a:gd name="connsiteX1" fmla="*/ 2061367 w 2171962"/>
                <a:gd name="connsiteY1" fmla="*/ 155440 h 420896"/>
                <a:gd name="connsiteX2" fmla="*/ 2171962 w 2171962"/>
                <a:gd name="connsiteY2" fmla="*/ 210448 h 420896"/>
                <a:gd name="connsiteX3" fmla="*/ 2061367 w 2171962"/>
                <a:gd name="connsiteY3" fmla="*/ 265457 h 420896"/>
                <a:gd name="connsiteX4" fmla="*/ 1146941 w 2171962"/>
                <a:gd name="connsiteY4" fmla="*/ 420896 h 420896"/>
                <a:gd name="connsiteX5" fmla="*/ 232516 w 2171962"/>
                <a:gd name="connsiteY5" fmla="*/ 265457 h 420896"/>
                <a:gd name="connsiteX6" fmla="*/ 0 w 2171962"/>
                <a:gd name="connsiteY6" fmla="*/ 103768 h 420896"/>
                <a:gd name="connsiteX7" fmla="*/ 232516 w 2171962"/>
                <a:gd name="connsiteY7" fmla="*/ 155440 h 420896"/>
                <a:gd name="connsiteX8" fmla="*/ 1146941 w 2171962"/>
                <a:gd name="connsiteY8" fmla="*/ 0 h 420896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730"/>
                <a:gd name="connsiteX1" fmla="*/ 2061367 w 2171962"/>
                <a:gd name="connsiteY1" fmla="*/ 155857 h 421730"/>
                <a:gd name="connsiteX2" fmla="*/ 2171962 w 2171962"/>
                <a:gd name="connsiteY2" fmla="*/ 210865 h 421730"/>
                <a:gd name="connsiteX3" fmla="*/ 2061367 w 2171962"/>
                <a:gd name="connsiteY3" fmla="*/ 265874 h 421730"/>
                <a:gd name="connsiteX4" fmla="*/ 1146941 w 2171962"/>
                <a:gd name="connsiteY4" fmla="*/ 421313 h 421730"/>
                <a:gd name="connsiteX5" fmla="*/ 261091 w 2171962"/>
                <a:gd name="connsiteY5" fmla="*/ 294449 h 421730"/>
                <a:gd name="connsiteX6" fmla="*/ 0 w 2171962"/>
                <a:gd name="connsiteY6" fmla="*/ 104185 h 421730"/>
                <a:gd name="connsiteX7" fmla="*/ 254741 w 2171962"/>
                <a:gd name="connsiteY7" fmla="*/ 127282 h 421730"/>
                <a:gd name="connsiteX8" fmla="*/ 1146941 w 2171962"/>
                <a:gd name="connsiteY8" fmla="*/ 417 h 421730"/>
                <a:gd name="connsiteX0" fmla="*/ 1146941 w 2171962"/>
                <a:gd name="connsiteY0" fmla="*/ 417 h 462798"/>
                <a:gd name="connsiteX1" fmla="*/ 2061367 w 2171962"/>
                <a:gd name="connsiteY1" fmla="*/ 155857 h 462798"/>
                <a:gd name="connsiteX2" fmla="*/ 2171962 w 2171962"/>
                <a:gd name="connsiteY2" fmla="*/ 210865 h 462798"/>
                <a:gd name="connsiteX3" fmla="*/ 2061367 w 2171962"/>
                <a:gd name="connsiteY3" fmla="*/ 265874 h 462798"/>
                <a:gd name="connsiteX4" fmla="*/ 1372366 w 2171962"/>
                <a:gd name="connsiteY4" fmla="*/ 462588 h 462798"/>
                <a:gd name="connsiteX5" fmla="*/ 261091 w 2171962"/>
                <a:gd name="connsiteY5" fmla="*/ 294449 h 462798"/>
                <a:gd name="connsiteX6" fmla="*/ 0 w 2171962"/>
                <a:gd name="connsiteY6" fmla="*/ 104185 h 462798"/>
                <a:gd name="connsiteX7" fmla="*/ 254741 w 2171962"/>
                <a:gd name="connsiteY7" fmla="*/ 127282 h 462798"/>
                <a:gd name="connsiteX8" fmla="*/ 1146941 w 2171962"/>
                <a:gd name="connsiteY8" fmla="*/ 417 h 462798"/>
                <a:gd name="connsiteX0" fmla="*/ 1346966 w 2171962"/>
                <a:gd name="connsiteY0" fmla="*/ 218 h 500699"/>
                <a:gd name="connsiteX1" fmla="*/ 2061367 w 2171962"/>
                <a:gd name="connsiteY1" fmla="*/ 193758 h 500699"/>
                <a:gd name="connsiteX2" fmla="*/ 2171962 w 2171962"/>
                <a:gd name="connsiteY2" fmla="*/ 248766 h 500699"/>
                <a:gd name="connsiteX3" fmla="*/ 2061367 w 2171962"/>
                <a:gd name="connsiteY3" fmla="*/ 303775 h 500699"/>
                <a:gd name="connsiteX4" fmla="*/ 1372366 w 2171962"/>
                <a:gd name="connsiteY4" fmla="*/ 500489 h 500699"/>
                <a:gd name="connsiteX5" fmla="*/ 261091 w 2171962"/>
                <a:gd name="connsiteY5" fmla="*/ 332350 h 500699"/>
                <a:gd name="connsiteX6" fmla="*/ 0 w 2171962"/>
                <a:gd name="connsiteY6" fmla="*/ 142086 h 500699"/>
                <a:gd name="connsiteX7" fmla="*/ 254741 w 2171962"/>
                <a:gd name="connsiteY7" fmla="*/ 165183 h 500699"/>
                <a:gd name="connsiteX8" fmla="*/ 1346966 w 2171962"/>
                <a:gd name="connsiteY8" fmla="*/ 218 h 500699"/>
                <a:gd name="connsiteX0" fmla="*/ 1346966 w 2171962"/>
                <a:gd name="connsiteY0" fmla="*/ 218 h 504994"/>
                <a:gd name="connsiteX1" fmla="*/ 2061367 w 2171962"/>
                <a:gd name="connsiteY1" fmla="*/ 193758 h 504994"/>
                <a:gd name="connsiteX2" fmla="*/ 2171962 w 2171962"/>
                <a:gd name="connsiteY2" fmla="*/ 248766 h 504994"/>
                <a:gd name="connsiteX3" fmla="*/ 2061367 w 2171962"/>
                <a:gd name="connsiteY3" fmla="*/ 303775 h 504994"/>
                <a:gd name="connsiteX4" fmla="*/ 1372366 w 2171962"/>
                <a:gd name="connsiteY4" fmla="*/ 500489 h 504994"/>
                <a:gd name="connsiteX5" fmla="*/ 261091 w 2171962"/>
                <a:gd name="connsiteY5" fmla="*/ 332350 h 504994"/>
                <a:gd name="connsiteX6" fmla="*/ 0 w 2171962"/>
                <a:gd name="connsiteY6" fmla="*/ 142086 h 504994"/>
                <a:gd name="connsiteX7" fmla="*/ 254741 w 2171962"/>
                <a:gd name="connsiteY7" fmla="*/ 165183 h 504994"/>
                <a:gd name="connsiteX8" fmla="*/ 1346966 w 2171962"/>
                <a:gd name="connsiteY8" fmla="*/ 218 h 504994"/>
                <a:gd name="connsiteX0" fmla="*/ 1346966 w 2171962"/>
                <a:gd name="connsiteY0" fmla="*/ 218 h 542039"/>
                <a:gd name="connsiteX1" fmla="*/ 2061367 w 2171962"/>
                <a:gd name="connsiteY1" fmla="*/ 193758 h 542039"/>
                <a:gd name="connsiteX2" fmla="*/ 2171962 w 2171962"/>
                <a:gd name="connsiteY2" fmla="*/ 248766 h 542039"/>
                <a:gd name="connsiteX3" fmla="*/ 2061367 w 2171962"/>
                <a:gd name="connsiteY3" fmla="*/ 303775 h 542039"/>
                <a:gd name="connsiteX4" fmla="*/ 1378716 w 2171962"/>
                <a:gd name="connsiteY4" fmla="*/ 538589 h 542039"/>
                <a:gd name="connsiteX5" fmla="*/ 261091 w 2171962"/>
                <a:gd name="connsiteY5" fmla="*/ 332350 h 542039"/>
                <a:gd name="connsiteX6" fmla="*/ 0 w 2171962"/>
                <a:gd name="connsiteY6" fmla="*/ 142086 h 542039"/>
                <a:gd name="connsiteX7" fmla="*/ 254741 w 2171962"/>
                <a:gd name="connsiteY7" fmla="*/ 165183 h 542039"/>
                <a:gd name="connsiteX8" fmla="*/ 1346966 w 2171962"/>
                <a:gd name="connsiteY8" fmla="*/ 218 h 542039"/>
                <a:gd name="connsiteX0" fmla="*/ 1346966 w 2171962"/>
                <a:gd name="connsiteY0" fmla="*/ 12640 h 554461"/>
                <a:gd name="connsiteX1" fmla="*/ 2061367 w 2171962"/>
                <a:gd name="connsiteY1" fmla="*/ 206180 h 554461"/>
                <a:gd name="connsiteX2" fmla="*/ 2171962 w 2171962"/>
                <a:gd name="connsiteY2" fmla="*/ 261188 h 554461"/>
                <a:gd name="connsiteX3" fmla="*/ 2061367 w 2171962"/>
                <a:gd name="connsiteY3" fmla="*/ 316197 h 554461"/>
                <a:gd name="connsiteX4" fmla="*/ 1378716 w 2171962"/>
                <a:gd name="connsiteY4" fmla="*/ 551011 h 554461"/>
                <a:gd name="connsiteX5" fmla="*/ 261091 w 2171962"/>
                <a:gd name="connsiteY5" fmla="*/ 344772 h 554461"/>
                <a:gd name="connsiteX6" fmla="*/ 0 w 2171962"/>
                <a:gd name="connsiteY6" fmla="*/ 154508 h 554461"/>
                <a:gd name="connsiteX7" fmla="*/ 254741 w 2171962"/>
                <a:gd name="connsiteY7" fmla="*/ 177605 h 554461"/>
                <a:gd name="connsiteX8" fmla="*/ 1346966 w 2171962"/>
                <a:gd name="connsiteY8" fmla="*/ 12640 h 554461"/>
                <a:gd name="connsiteX0" fmla="*/ 1346966 w 2171962"/>
                <a:gd name="connsiteY0" fmla="*/ 9166 h 550987"/>
                <a:gd name="connsiteX1" fmla="*/ 2061367 w 2171962"/>
                <a:gd name="connsiteY1" fmla="*/ 202706 h 550987"/>
                <a:gd name="connsiteX2" fmla="*/ 2171962 w 2171962"/>
                <a:gd name="connsiteY2" fmla="*/ 257714 h 550987"/>
                <a:gd name="connsiteX3" fmla="*/ 2061367 w 2171962"/>
                <a:gd name="connsiteY3" fmla="*/ 312723 h 550987"/>
                <a:gd name="connsiteX4" fmla="*/ 1378716 w 2171962"/>
                <a:gd name="connsiteY4" fmla="*/ 547537 h 550987"/>
                <a:gd name="connsiteX5" fmla="*/ 261091 w 2171962"/>
                <a:gd name="connsiteY5" fmla="*/ 341298 h 550987"/>
                <a:gd name="connsiteX6" fmla="*/ 0 w 2171962"/>
                <a:gd name="connsiteY6" fmla="*/ 151034 h 550987"/>
                <a:gd name="connsiteX7" fmla="*/ 254741 w 2171962"/>
                <a:gd name="connsiteY7" fmla="*/ 174131 h 550987"/>
                <a:gd name="connsiteX8" fmla="*/ 1346966 w 2171962"/>
                <a:gd name="connsiteY8" fmla="*/ 9166 h 550987"/>
                <a:gd name="connsiteX0" fmla="*/ 1346966 w 2171962"/>
                <a:gd name="connsiteY0" fmla="*/ 9166 h 551124"/>
                <a:gd name="connsiteX1" fmla="*/ 2061367 w 2171962"/>
                <a:gd name="connsiteY1" fmla="*/ 202706 h 551124"/>
                <a:gd name="connsiteX2" fmla="*/ 2171962 w 2171962"/>
                <a:gd name="connsiteY2" fmla="*/ 257714 h 551124"/>
                <a:gd name="connsiteX3" fmla="*/ 2061367 w 2171962"/>
                <a:gd name="connsiteY3" fmla="*/ 312723 h 551124"/>
                <a:gd name="connsiteX4" fmla="*/ 1378716 w 2171962"/>
                <a:gd name="connsiteY4" fmla="*/ 547537 h 551124"/>
                <a:gd name="connsiteX5" fmla="*/ 261091 w 2171962"/>
                <a:gd name="connsiteY5" fmla="*/ 341298 h 551124"/>
                <a:gd name="connsiteX6" fmla="*/ 0 w 2171962"/>
                <a:gd name="connsiteY6" fmla="*/ 151034 h 551124"/>
                <a:gd name="connsiteX7" fmla="*/ 254741 w 2171962"/>
                <a:gd name="connsiteY7" fmla="*/ 174131 h 551124"/>
                <a:gd name="connsiteX8" fmla="*/ 1346966 w 2171962"/>
                <a:gd name="connsiteY8" fmla="*/ 9166 h 551124"/>
                <a:gd name="connsiteX0" fmla="*/ 1346966 w 2171962"/>
                <a:gd name="connsiteY0" fmla="*/ 9166 h 548174"/>
                <a:gd name="connsiteX1" fmla="*/ 2061367 w 2171962"/>
                <a:gd name="connsiteY1" fmla="*/ 202706 h 548174"/>
                <a:gd name="connsiteX2" fmla="*/ 2171962 w 2171962"/>
                <a:gd name="connsiteY2" fmla="*/ 257714 h 548174"/>
                <a:gd name="connsiteX3" fmla="*/ 2061367 w 2171962"/>
                <a:gd name="connsiteY3" fmla="*/ 312723 h 548174"/>
                <a:gd name="connsiteX4" fmla="*/ 1378716 w 2171962"/>
                <a:gd name="connsiteY4" fmla="*/ 547537 h 548174"/>
                <a:gd name="connsiteX5" fmla="*/ 245216 w 2171962"/>
                <a:gd name="connsiteY5" fmla="*/ 366698 h 548174"/>
                <a:gd name="connsiteX6" fmla="*/ 0 w 2171962"/>
                <a:gd name="connsiteY6" fmla="*/ 151034 h 548174"/>
                <a:gd name="connsiteX7" fmla="*/ 254741 w 2171962"/>
                <a:gd name="connsiteY7" fmla="*/ 174131 h 548174"/>
                <a:gd name="connsiteX8" fmla="*/ 1346966 w 2171962"/>
                <a:gd name="connsiteY8" fmla="*/ 9166 h 548174"/>
                <a:gd name="connsiteX0" fmla="*/ 1346966 w 2171962"/>
                <a:gd name="connsiteY0" fmla="*/ 9166 h 548101"/>
                <a:gd name="connsiteX1" fmla="*/ 2061367 w 2171962"/>
                <a:gd name="connsiteY1" fmla="*/ 202706 h 548101"/>
                <a:gd name="connsiteX2" fmla="*/ 2171962 w 2171962"/>
                <a:gd name="connsiteY2" fmla="*/ 257714 h 548101"/>
                <a:gd name="connsiteX3" fmla="*/ 2061367 w 2171962"/>
                <a:gd name="connsiteY3" fmla="*/ 312723 h 548101"/>
                <a:gd name="connsiteX4" fmla="*/ 1378716 w 2171962"/>
                <a:gd name="connsiteY4" fmla="*/ 547537 h 548101"/>
                <a:gd name="connsiteX5" fmla="*/ 245216 w 2171962"/>
                <a:gd name="connsiteY5" fmla="*/ 366698 h 548101"/>
                <a:gd name="connsiteX6" fmla="*/ 0 w 2171962"/>
                <a:gd name="connsiteY6" fmla="*/ 151034 h 548101"/>
                <a:gd name="connsiteX7" fmla="*/ 254741 w 2171962"/>
                <a:gd name="connsiteY7" fmla="*/ 174131 h 548101"/>
                <a:gd name="connsiteX8" fmla="*/ 1346966 w 2171962"/>
                <a:gd name="connsiteY8" fmla="*/ 9166 h 548101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314837"/>
                <a:gd name="connsiteY0" fmla="*/ 8665 h 547530"/>
                <a:gd name="connsiteX1" fmla="*/ 2108992 w 2314837"/>
                <a:gd name="connsiteY1" fmla="*/ 202205 h 547530"/>
                <a:gd name="connsiteX2" fmla="*/ 2314837 w 2314837"/>
                <a:gd name="connsiteY2" fmla="*/ 257213 h 547530"/>
                <a:gd name="connsiteX3" fmla="*/ 2108992 w 2314837"/>
                <a:gd name="connsiteY3" fmla="*/ 312222 h 547530"/>
                <a:gd name="connsiteX4" fmla="*/ 1426341 w 2314837"/>
                <a:gd name="connsiteY4" fmla="*/ 547036 h 547530"/>
                <a:gd name="connsiteX5" fmla="*/ 292841 w 2314837"/>
                <a:gd name="connsiteY5" fmla="*/ 366197 h 547530"/>
                <a:gd name="connsiteX6" fmla="*/ 0 w 2314837"/>
                <a:gd name="connsiteY6" fmla="*/ 102908 h 547530"/>
                <a:gd name="connsiteX7" fmla="*/ 302366 w 2314837"/>
                <a:gd name="connsiteY7" fmla="*/ 173630 h 547530"/>
                <a:gd name="connsiteX8" fmla="*/ 1394591 w 2314837"/>
                <a:gd name="connsiteY8" fmla="*/ 8665 h 547530"/>
                <a:gd name="connsiteX0" fmla="*/ 1394591 w 2314837"/>
                <a:gd name="connsiteY0" fmla="*/ 8665 h 531714"/>
                <a:gd name="connsiteX1" fmla="*/ 2108992 w 2314837"/>
                <a:gd name="connsiteY1" fmla="*/ 202205 h 531714"/>
                <a:gd name="connsiteX2" fmla="*/ 2314837 w 2314837"/>
                <a:gd name="connsiteY2" fmla="*/ 257213 h 531714"/>
                <a:gd name="connsiteX3" fmla="*/ 2108992 w 2314837"/>
                <a:gd name="connsiteY3" fmla="*/ 312222 h 531714"/>
                <a:gd name="connsiteX4" fmla="*/ 1400941 w 2314837"/>
                <a:gd name="connsiteY4" fmla="*/ 531161 h 531714"/>
                <a:gd name="connsiteX5" fmla="*/ 292841 w 2314837"/>
                <a:gd name="connsiteY5" fmla="*/ 366197 h 531714"/>
                <a:gd name="connsiteX6" fmla="*/ 0 w 2314837"/>
                <a:gd name="connsiteY6" fmla="*/ 102908 h 531714"/>
                <a:gd name="connsiteX7" fmla="*/ 302366 w 2314837"/>
                <a:gd name="connsiteY7" fmla="*/ 173630 h 531714"/>
                <a:gd name="connsiteX8" fmla="*/ 1394591 w 2314837"/>
                <a:gd name="connsiteY8" fmla="*/ 8665 h 531714"/>
                <a:gd name="connsiteX0" fmla="*/ 1394591 w 2314837"/>
                <a:gd name="connsiteY0" fmla="*/ 8665 h 586382"/>
                <a:gd name="connsiteX1" fmla="*/ 2108992 w 2314837"/>
                <a:gd name="connsiteY1" fmla="*/ 202205 h 586382"/>
                <a:gd name="connsiteX2" fmla="*/ 2314837 w 2314837"/>
                <a:gd name="connsiteY2" fmla="*/ 257213 h 586382"/>
                <a:gd name="connsiteX3" fmla="*/ 2108992 w 2314837"/>
                <a:gd name="connsiteY3" fmla="*/ 312222 h 586382"/>
                <a:gd name="connsiteX4" fmla="*/ 1336861 w 2314837"/>
                <a:gd name="connsiteY4" fmla="*/ 585991 h 586382"/>
                <a:gd name="connsiteX5" fmla="*/ 292841 w 2314837"/>
                <a:gd name="connsiteY5" fmla="*/ 366197 h 586382"/>
                <a:gd name="connsiteX6" fmla="*/ 0 w 2314837"/>
                <a:gd name="connsiteY6" fmla="*/ 102908 h 586382"/>
                <a:gd name="connsiteX7" fmla="*/ 302366 w 2314837"/>
                <a:gd name="connsiteY7" fmla="*/ 173630 h 586382"/>
                <a:gd name="connsiteX8" fmla="*/ 1394591 w 2314837"/>
                <a:gd name="connsiteY8" fmla="*/ 8665 h 586382"/>
                <a:gd name="connsiteX0" fmla="*/ 1394591 w 2314837"/>
                <a:gd name="connsiteY0" fmla="*/ 8665 h 587269"/>
                <a:gd name="connsiteX1" fmla="*/ 2108992 w 2314837"/>
                <a:gd name="connsiteY1" fmla="*/ 202205 h 587269"/>
                <a:gd name="connsiteX2" fmla="*/ 2314837 w 2314837"/>
                <a:gd name="connsiteY2" fmla="*/ 257213 h 587269"/>
                <a:gd name="connsiteX3" fmla="*/ 2108992 w 2314837"/>
                <a:gd name="connsiteY3" fmla="*/ 312222 h 587269"/>
                <a:gd name="connsiteX4" fmla="*/ 1336861 w 2314837"/>
                <a:gd name="connsiteY4" fmla="*/ 585991 h 587269"/>
                <a:gd name="connsiteX5" fmla="*/ 352313 w 2314837"/>
                <a:gd name="connsiteY5" fmla="*/ 401651 h 587269"/>
                <a:gd name="connsiteX6" fmla="*/ 0 w 2314837"/>
                <a:gd name="connsiteY6" fmla="*/ 102908 h 587269"/>
                <a:gd name="connsiteX7" fmla="*/ 302366 w 2314837"/>
                <a:gd name="connsiteY7" fmla="*/ 173630 h 587269"/>
                <a:gd name="connsiteX8" fmla="*/ 1394591 w 2314837"/>
                <a:gd name="connsiteY8" fmla="*/ 8665 h 587269"/>
                <a:gd name="connsiteX0" fmla="*/ 1394591 w 2314837"/>
                <a:gd name="connsiteY0" fmla="*/ 8665 h 586614"/>
                <a:gd name="connsiteX1" fmla="*/ 2108992 w 2314837"/>
                <a:gd name="connsiteY1" fmla="*/ 202205 h 586614"/>
                <a:gd name="connsiteX2" fmla="*/ 2314837 w 2314837"/>
                <a:gd name="connsiteY2" fmla="*/ 257213 h 586614"/>
                <a:gd name="connsiteX3" fmla="*/ 2107730 w 2314837"/>
                <a:gd name="connsiteY3" fmla="*/ 341300 h 586614"/>
                <a:gd name="connsiteX4" fmla="*/ 1336861 w 2314837"/>
                <a:gd name="connsiteY4" fmla="*/ 585991 h 586614"/>
                <a:gd name="connsiteX5" fmla="*/ 352313 w 2314837"/>
                <a:gd name="connsiteY5" fmla="*/ 401651 h 586614"/>
                <a:gd name="connsiteX6" fmla="*/ 0 w 2314837"/>
                <a:gd name="connsiteY6" fmla="*/ 102908 h 586614"/>
                <a:gd name="connsiteX7" fmla="*/ 302366 w 2314837"/>
                <a:gd name="connsiteY7" fmla="*/ 173630 h 586614"/>
                <a:gd name="connsiteX8" fmla="*/ 1394591 w 2314837"/>
                <a:gd name="connsiteY8" fmla="*/ 8665 h 586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37" h="586614">
                  <a:moveTo>
                    <a:pt x="1394591" y="8665"/>
                  </a:moveTo>
                  <a:cubicBezTo>
                    <a:pt x="1800470" y="61053"/>
                    <a:pt x="1874970" y="106166"/>
                    <a:pt x="2108992" y="202205"/>
                  </a:cubicBezTo>
                  <a:lnTo>
                    <a:pt x="2314837" y="257213"/>
                  </a:lnTo>
                  <a:lnTo>
                    <a:pt x="2107730" y="341300"/>
                  </a:lnTo>
                  <a:cubicBezTo>
                    <a:pt x="1873708" y="437338"/>
                    <a:pt x="1629431" y="575932"/>
                    <a:pt x="1336861" y="585991"/>
                  </a:cubicBezTo>
                  <a:cubicBezTo>
                    <a:pt x="1044291" y="596050"/>
                    <a:pt x="575123" y="482165"/>
                    <a:pt x="352313" y="401651"/>
                  </a:cubicBezTo>
                  <a:cubicBezTo>
                    <a:pt x="129503" y="321137"/>
                    <a:pt x="99730" y="245704"/>
                    <a:pt x="0" y="102908"/>
                  </a:cubicBezTo>
                  <a:cubicBezTo>
                    <a:pt x="36865" y="109972"/>
                    <a:pt x="69934" y="189337"/>
                    <a:pt x="302366" y="173630"/>
                  </a:cubicBezTo>
                  <a:cubicBezTo>
                    <a:pt x="534798" y="157923"/>
                    <a:pt x="988712" y="-43723"/>
                    <a:pt x="1394591" y="8665"/>
                  </a:cubicBezTo>
                  <a:close/>
                </a:path>
              </a:pathLst>
            </a:custGeom>
            <a:pattFill prst="wdDnDiag">
              <a:fgClr>
                <a:srgbClr val="339933"/>
              </a:fgClr>
              <a:bgClr>
                <a:srgbClr val="006600"/>
              </a:bgClr>
            </a:patt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7583126C-51B8-49E8-BAFD-E89EE2383953}"/>
                </a:ext>
              </a:extLst>
            </p:cNvPr>
            <p:cNvGrpSpPr/>
            <p:nvPr/>
          </p:nvGrpSpPr>
          <p:grpSpPr>
            <a:xfrm>
              <a:off x="1304535" y="1993167"/>
              <a:ext cx="2791216" cy="1489631"/>
              <a:chOff x="1304535" y="1993167"/>
              <a:chExt cx="2791216" cy="1489631"/>
            </a:xfrm>
          </p:grpSpPr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B924DCA0-7FB1-4FF9-9C07-25FCC6015FF3}"/>
                  </a:ext>
                </a:extLst>
              </p:cNvPr>
              <p:cNvGrpSpPr/>
              <p:nvPr/>
            </p:nvGrpSpPr>
            <p:grpSpPr>
              <a:xfrm>
                <a:off x="1304535" y="1993167"/>
                <a:ext cx="1953016" cy="889556"/>
                <a:chOff x="1304534" y="1993167"/>
                <a:chExt cx="2218289" cy="1010382"/>
              </a:xfrm>
            </p:grpSpPr>
            <p:sp>
              <p:nvSpPr>
                <p:cNvPr id="500" name="四角形: 角を丸くする 499">
                  <a:extLst>
                    <a:ext uri="{FF2B5EF4-FFF2-40B4-BE49-F238E27FC236}">
                      <a16:creationId xmlns:a16="http://schemas.microsoft.com/office/drawing/2014/main" id="{7CF441EB-BEAD-46F2-960E-11FD53B5E610}"/>
                    </a:ext>
                  </a:extLst>
                </p:cNvPr>
                <p:cNvSpPr/>
                <p:nvPr/>
              </p:nvSpPr>
              <p:spPr>
                <a:xfrm rot="19800000">
                  <a:off x="1304534" y="1993167"/>
                  <a:ext cx="2218289" cy="588171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ysClr val="window" lastClr="FFFFFF"/>
                    </a:gs>
                    <a:gs pos="100000">
                      <a:srgbClr val="FFC000">
                        <a:lumMod val="20000"/>
                        <a:lumOff val="8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1" name="楕円 500">
                  <a:extLst>
                    <a:ext uri="{FF2B5EF4-FFF2-40B4-BE49-F238E27FC236}">
                      <a16:creationId xmlns:a16="http://schemas.microsoft.com/office/drawing/2014/main" id="{F08377AC-A391-47CB-B6FF-551133C58F76}"/>
                    </a:ext>
                  </a:extLst>
                </p:cNvPr>
                <p:cNvSpPr/>
                <p:nvPr/>
              </p:nvSpPr>
              <p:spPr>
                <a:xfrm>
                  <a:off x="1403350" y="2413001"/>
                  <a:ext cx="555626" cy="59054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FDA7662A-561A-45C4-97DB-A0721797801B}"/>
                    </a:ext>
                  </a:extLst>
                </p:cNvPr>
                <p:cNvSpPr/>
                <p:nvPr/>
              </p:nvSpPr>
              <p:spPr>
                <a:xfrm>
                  <a:off x="1564099" y="2587625"/>
                  <a:ext cx="204376" cy="234950"/>
                </a:xfrm>
                <a:prstGeom prst="ellipse">
                  <a:avLst/>
                </a:pr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20000"/>
                        <a:lumOff val="8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E2EC283D-3B2B-476E-AA37-946D6BC6984E}"/>
                  </a:ext>
                </a:extLst>
              </p:cNvPr>
              <p:cNvGrpSpPr/>
              <p:nvPr/>
            </p:nvGrpSpPr>
            <p:grpSpPr>
              <a:xfrm>
                <a:off x="1806185" y="2224942"/>
                <a:ext cx="1953016" cy="889556"/>
                <a:chOff x="1304534" y="1993167"/>
                <a:chExt cx="2218289" cy="1010382"/>
              </a:xfrm>
            </p:grpSpPr>
            <p:sp>
              <p:nvSpPr>
                <p:cNvPr id="497" name="四角形: 角を丸くする 496">
                  <a:extLst>
                    <a:ext uri="{FF2B5EF4-FFF2-40B4-BE49-F238E27FC236}">
                      <a16:creationId xmlns:a16="http://schemas.microsoft.com/office/drawing/2014/main" id="{A9340B2E-A3C3-47D3-B300-5499FDBA4180}"/>
                    </a:ext>
                  </a:extLst>
                </p:cNvPr>
                <p:cNvSpPr/>
                <p:nvPr/>
              </p:nvSpPr>
              <p:spPr>
                <a:xfrm rot="19800000">
                  <a:off x="1304534" y="1993167"/>
                  <a:ext cx="2218289" cy="588171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ysClr val="window" lastClr="FFFFFF"/>
                    </a:gs>
                    <a:gs pos="100000">
                      <a:srgbClr val="FFC000">
                        <a:lumMod val="20000"/>
                        <a:lumOff val="8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BEEF64D8-6F32-4462-9BBD-02D234FEF4EB}"/>
                    </a:ext>
                  </a:extLst>
                </p:cNvPr>
                <p:cNvSpPr/>
                <p:nvPr/>
              </p:nvSpPr>
              <p:spPr>
                <a:xfrm>
                  <a:off x="1403350" y="2413001"/>
                  <a:ext cx="555626" cy="59054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5A5A3430-5126-456B-B20B-6898791F8B03}"/>
                    </a:ext>
                  </a:extLst>
                </p:cNvPr>
                <p:cNvSpPr/>
                <p:nvPr/>
              </p:nvSpPr>
              <p:spPr>
                <a:xfrm>
                  <a:off x="1564099" y="2587625"/>
                  <a:ext cx="204376" cy="234950"/>
                </a:xfrm>
                <a:prstGeom prst="ellipse">
                  <a:avLst/>
                </a:pr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20000"/>
                        <a:lumOff val="8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DC9B0ABF-F015-4513-9EA2-D65853E6265E}"/>
                  </a:ext>
                </a:extLst>
              </p:cNvPr>
              <p:cNvGrpSpPr/>
              <p:nvPr/>
            </p:nvGrpSpPr>
            <p:grpSpPr>
              <a:xfrm>
                <a:off x="2142735" y="2593242"/>
                <a:ext cx="1953016" cy="889556"/>
                <a:chOff x="1304534" y="1993167"/>
                <a:chExt cx="2218289" cy="1010382"/>
              </a:xfrm>
            </p:grpSpPr>
            <p:sp>
              <p:nvSpPr>
                <p:cNvPr id="494" name="四角形: 角を丸くする 493">
                  <a:extLst>
                    <a:ext uri="{FF2B5EF4-FFF2-40B4-BE49-F238E27FC236}">
                      <a16:creationId xmlns:a16="http://schemas.microsoft.com/office/drawing/2014/main" id="{1891CAE5-C8F8-4C5E-876A-05166FC6EC38}"/>
                    </a:ext>
                  </a:extLst>
                </p:cNvPr>
                <p:cNvSpPr/>
                <p:nvPr/>
              </p:nvSpPr>
              <p:spPr>
                <a:xfrm rot="19800000">
                  <a:off x="1304534" y="1993167"/>
                  <a:ext cx="2218289" cy="588171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ysClr val="window" lastClr="FFFFFF"/>
                    </a:gs>
                    <a:gs pos="100000">
                      <a:srgbClr val="FFC000">
                        <a:lumMod val="20000"/>
                        <a:lumOff val="8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5" name="楕円 494">
                  <a:extLst>
                    <a:ext uri="{FF2B5EF4-FFF2-40B4-BE49-F238E27FC236}">
                      <a16:creationId xmlns:a16="http://schemas.microsoft.com/office/drawing/2014/main" id="{C36411B4-0B93-4B4F-8D90-D57E4941B1F3}"/>
                    </a:ext>
                  </a:extLst>
                </p:cNvPr>
                <p:cNvSpPr/>
                <p:nvPr/>
              </p:nvSpPr>
              <p:spPr>
                <a:xfrm>
                  <a:off x="1403350" y="2413001"/>
                  <a:ext cx="555626" cy="590548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6" name="楕円 495">
                  <a:extLst>
                    <a:ext uri="{FF2B5EF4-FFF2-40B4-BE49-F238E27FC236}">
                      <a16:creationId xmlns:a16="http://schemas.microsoft.com/office/drawing/2014/main" id="{32E20530-562B-496B-99D1-A729DFDA01E1}"/>
                    </a:ext>
                  </a:extLst>
                </p:cNvPr>
                <p:cNvSpPr/>
                <p:nvPr/>
              </p:nvSpPr>
              <p:spPr>
                <a:xfrm>
                  <a:off x="1564099" y="2587625"/>
                  <a:ext cx="204376" cy="234950"/>
                </a:xfrm>
                <a:prstGeom prst="ellipse">
                  <a:avLst/>
                </a:pr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FFC000">
                        <a:lumMod val="20000"/>
                        <a:lumOff val="8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C8D711AD-7198-4093-9FA9-E193DD7F9C79}"/>
              </a:ext>
            </a:extLst>
          </p:cNvPr>
          <p:cNvGrpSpPr/>
          <p:nvPr/>
        </p:nvGrpSpPr>
        <p:grpSpPr>
          <a:xfrm>
            <a:off x="762771" y="1316284"/>
            <a:ext cx="2486942" cy="1883576"/>
            <a:chOff x="1416889" y="2088682"/>
            <a:chExt cx="3536111" cy="2678203"/>
          </a:xfrm>
        </p:grpSpPr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2FA3215D-3651-4DC4-8611-06D121C5BA75}"/>
                </a:ext>
              </a:extLst>
            </p:cNvPr>
            <p:cNvSpPr/>
            <p:nvPr/>
          </p:nvSpPr>
          <p:spPr>
            <a:xfrm flipH="1">
              <a:off x="3946729" y="3949391"/>
              <a:ext cx="948642" cy="817494"/>
            </a:xfrm>
            <a:custGeom>
              <a:avLst/>
              <a:gdLst>
                <a:gd name="connsiteX0" fmla="*/ 716012 w 948642"/>
                <a:gd name="connsiteY0" fmla="*/ 347 h 817494"/>
                <a:gd name="connsiteX1" fmla="*/ 732203 w 948642"/>
                <a:gd name="connsiteY1" fmla="*/ 5876 h 817494"/>
                <a:gd name="connsiteX2" fmla="*/ 762755 w 948642"/>
                <a:gd name="connsiteY2" fmla="*/ 58162 h 817494"/>
                <a:gd name="connsiteX3" fmla="*/ 762923 w 948642"/>
                <a:gd name="connsiteY3" fmla="*/ 58291 h 817494"/>
                <a:gd name="connsiteX4" fmla="*/ 787047 w 948642"/>
                <a:gd name="connsiteY4" fmla="*/ 76801 h 817494"/>
                <a:gd name="connsiteX5" fmla="*/ 801964 w 948642"/>
                <a:gd name="connsiteY5" fmla="*/ 108907 h 817494"/>
                <a:gd name="connsiteX6" fmla="*/ 800209 w 948642"/>
                <a:gd name="connsiteY6" fmla="*/ 163932 h 817494"/>
                <a:gd name="connsiteX7" fmla="*/ 813702 w 948642"/>
                <a:gd name="connsiteY7" fmla="*/ 204000 h 817494"/>
                <a:gd name="connsiteX8" fmla="*/ 813427 w 948642"/>
                <a:gd name="connsiteY8" fmla="*/ 221999 h 817494"/>
                <a:gd name="connsiteX9" fmla="*/ 833897 w 948642"/>
                <a:gd name="connsiteY9" fmla="*/ 217762 h 817494"/>
                <a:gd name="connsiteX10" fmla="*/ 852626 w 948642"/>
                <a:gd name="connsiteY10" fmla="*/ 224157 h 817494"/>
                <a:gd name="connsiteX11" fmla="*/ 887965 w 948642"/>
                <a:gd name="connsiteY11" fmla="*/ 284636 h 817494"/>
                <a:gd name="connsiteX12" fmla="*/ 888160 w 948642"/>
                <a:gd name="connsiteY12" fmla="*/ 284785 h 817494"/>
                <a:gd name="connsiteX13" fmla="*/ 916063 w 948642"/>
                <a:gd name="connsiteY13" fmla="*/ 306195 h 817494"/>
                <a:gd name="connsiteX14" fmla="*/ 933318 w 948642"/>
                <a:gd name="connsiteY14" fmla="*/ 343332 h 817494"/>
                <a:gd name="connsiteX15" fmla="*/ 931288 w 948642"/>
                <a:gd name="connsiteY15" fmla="*/ 406979 h 817494"/>
                <a:gd name="connsiteX16" fmla="*/ 946117 w 948642"/>
                <a:gd name="connsiteY16" fmla="*/ 504295 h 817494"/>
                <a:gd name="connsiteX17" fmla="*/ 876652 w 948642"/>
                <a:gd name="connsiteY17" fmla="*/ 589480 h 817494"/>
                <a:gd name="connsiteX18" fmla="*/ 851784 w 948642"/>
                <a:gd name="connsiteY18" fmla="*/ 662472 h 817494"/>
                <a:gd name="connsiteX19" fmla="*/ 767119 w 948642"/>
                <a:gd name="connsiteY19" fmla="*/ 671310 h 817494"/>
                <a:gd name="connsiteX20" fmla="*/ 706616 w 948642"/>
                <a:gd name="connsiteY20" fmla="*/ 749180 h 817494"/>
                <a:gd name="connsiteX21" fmla="*/ 656672 w 948642"/>
                <a:gd name="connsiteY21" fmla="*/ 744473 h 817494"/>
                <a:gd name="connsiteX22" fmla="*/ 646931 w 948642"/>
                <a:gd name="connsiteY22" fmla="*/ 736801 h 817494"/>
                <a:gd name="connsiteX23" fmla="*/ 632512 w 948642"/>
                <a:gd name="connsiteY23" fmla="*/ 740329 h 817494"/>
                <a:gd name="connsiteX24" fmla="*/ 613906 w 948642"/>
                <a:gd name="connsiteY24" fmla="*/ 737368 h 817494"/>
                <a:gd name="connsiteX25" fmla="*/ 612661 w 948642"/>
                <a:gd name="connsiteY25" fmla="*/ 738607 h 817494"/>
                <a:gd name="connsiteX26" fmla="*/ 548003 w 948642"/>
                <a:gd name="connsiteY26" fmla="*/ 807944 h 817494"/>
                <a:gd name="connsiteX27" fmla="*/ 447599 w 948642"/>
                <a:gd name="connsiteY27" fmla="*/ 774345 h 817494"/>
                <a:gd name="connsiteX28" fmla="*/ 447561 w 948642"/>
                <a:gd name="connsiteY28" fmla="*/ 774364 h 817494"/>
                <a:gd name="connsiteX29" fmla="*/ 413822 w 948642"/>
                <a:gd name="connsiteY29" fmla="*/ 791536 h 817494"/>
                <a:gd name="connsiteX30" fmla="*/ 346053 w 948642"/>
                <a:gd name="connsiteY30" fmla="*/ 741016 h 817494"/>
                <a:gd name="connsiteX31" fmla="*/ 345432 w 948642"/>
                <a:gd name="connsiteY31" fmla="*/ 741347 h 817494"/>
                <a:gd name="connsiteX32" fmla="*/ 318114 w 948642"/>
                <a:gd name="connsiteY32" fmla="*/ 755888 h 817494"/>
                <a:gd name="connsiteX33" fmla="*/ 290751 w 948642"/>
                <a:gd name="connsiteY33" fmla="*/ 755281 h 817494"/>
                <a:gd name="connsiteX34" fmla="*/ 268812 w 948642"/>
                <a:gd name="connsiteY34" fmla="*/ 737103 h 817494"/>
                <a:gd name="connsiteX35" fmla="*/ 266787 w 948642"/>
                <a:gd name="connsiteY35" fmla="*/ 728829 h 817494"/>
                <a:gd name="connsiteX36" fmla="*/ 243458 w 948642"/>
                <a:gd name="connsiteY36" fmla="*/ 721613 h 817494"/>
                <a:gd name="connsiteX37" fmla="*/ 232497 w 948642"/>
                <a:gd name="connsiteY37" fmla="*/ 712981 h 817494"/>
                <a:gd name="connsiteX38" fmla="*/ 229623 w 948642"/>
                <a:gd name="connsiteY38" fmla="*/ 713727 h 817494"/>
                <a:gd name="connsiteX39" fmla="*/ 202675 w 948642"/>
                <a:gd name="connsiteY39" fmla="*/ 704812 h 817494"/>
                <a:gd name="connsiteX40" fmla="*/ 189653 w 948642"/>
                <a:gd name="connsiteY40" fmla="*/ 689909 h 817494"/>
                <a:gd name="connsiteX41" fmla="*/ 188772 w 948642"/>
                <a:gd name="connsiteY41" fmla="*/ 686342 h 817494"/>
                <a:gd name="connsiteX42" fmla="*/ 168176 w 948642"/>
                <a:gd name="connsiteY42" fmla="*/ 696270 h 817494"/>
                <a:gd name="connsiteX43" fmla="*/ 72295 w 948642"/>
                <a:gd name="connsiteY43" fmla="*/ 631827 h 817494"/>
                <a:gd name="connsiteX44" fmla="*/ 14192 w 948642"/>
                <a:gd name="connsiteY44" fmla="*/ 579567 h 817494"/>
                <a:gd name="connsiteX45" fmla="*/ 26608 w 948642"/>
                <a:gd name="connsiteY45" fmla="*/ 509025 h 817494"/>
                <a:gd name="connsiteX46" fmla="*/ 391 w 948642"/>
                <a:gd name="connsiteY46" fmla="*/ 436651 h 817494"/>
                <a:gd name="connsiteX47" fmla="*/ 48269 w 948642"/>
                <a:gd name="connsiteY47" fmla="*/ 372323 h 817494"/>
                <a:gd name="connsiteX48" fmla="*/ 48727 w 948642"/>
                <a:gd name="connsiteY48" fmla="*/ 370627 h 817494"/>
                <a:gd name="connsiteX49" fmla="*/ 70054 w 948642"/>
                <a:gd name="connsiteY49" fmla="*/ 278251 h 817494"/>
                <a:gd name="connsiteX50" fmla="*/ 173806 w 948642"/>
                <a:gd name="connsiteY50" fmla="*/ 257146 h 817494"/>
                <a:gd name="connsiteX51" fmla="*/ 173829 w 948642"/>
                <a:gd name="connsiteY51" fmla="*/ 257111 h 817494"/>
                <a:gd name="connsiteX52" fmla="*/ 194462 w 948642"/>
                <a:gd name="connsiteY52" fmla="*/ 225369 h 817494"/>
                <a:gd name="connsiteX53" fmla="*/ 278412 w 948642"/>
                <a:gd name="connsiteY53" fmla="*/ 235237 h 817494"/>
                <a:gd name="connsiteX54" fmla="*/ 278785 w 948642"/>
                <a:gd name="connsiteY54" fmla="*/ 234640 h 817494"/>
                <a:gd name="connsiteX55" fmla="*/ 295172 w 948642"/>
                <a:gd name="connsiteY55" fmla="*/ 208388 h 817494"/>
                <a:gd name="connsiteX56" fmla="*/ 319172 w 948642"/>
                <a:gd name="connsiteY56" fmla="*/ 195232 h 817494"/>
                <a:gd name="connsiteX57" fmla="*/ 347261 w 948642"/>
                <a:gd name="connsiteY57" fmla="*/ 200005 h 817494"/>
                <a:gd name="connsiteX58" fmla="*/ 353624 w 948642"/>
                <a:gd name="connsiteY58" fmla="*/ 206651 h 817494"/>
                <a:gd name="connsiteX59" fmla="*/ 366231 w 948642"/>
                <a:gd name="connsiteY59" fmla="*/ 171625 h 817494"/>
                <a:gd name="connsiteX60" fmla="*/ 394046 w 948642"/>
                <a:gd name="connsiteY60" fmla="*/ 153734 h 817494"/>
                <a:gd name="connsiteX61" fmla="*/ 394442 w 948642"/>
                <a:gd name="connsiteY61" fmla="*/ 152268 h 817494"/>
                <a:gd name="connsiteX62" fmla="*/ 412880 w 948642"/>
                <a:gd name="connsiteY62" fmla="*/ 72405 h 817494"/>
                <a:gd name="connsiteX63" fmla="*/ 502577 w 948642"/>
                <a:gd name="connsiteY63" fmla="*/ 54160 h 817494"/>
                <a:gd name="connsiteX64" fmla="*/ 502597 w 948642"/>
                <a:gd name="connsiteY64" fmla="*/ 54129 h 817494"/>
                <a:gd name="connsiteX65" fmla="*/ 520435 w 948642"/>
                <a:gd name="connsiteY65" fmla="*/ 26688 h 817494"/>
                <a:gd name="connsiteX66" fmla="*/ 593013 w 948642"/>
                <a:gd name="connsiteY66" fmla="*/ 35219 h 817494"/>
                <a:gd name="connsiteX67" fmla="*/ 593335 w 948642"/>
                <a:gd name="connsiteY67" fmla="*/ 34702 h 817494"/>
                <a:gd name="connsiteX68" fmla="*/ 607502 w 948642"/>
                <a:gd name="connsiteY68" fmla="*/ 12006 h 817494"/>
                <a:gd name="connsiteX69" fmla="*/ 628252 w 948642"/>
                <a:gd name="connsiteY69" fmla="*/ 632 h 817494"/>
                <a:gd name="connsiteX70" fmla="*/ 652535 w 948642"/>
                <a:gd name="connsiteY70" fmla="*/ 4759 h 817494"/>
                <a:gd name="connsiteX71" fmla="*/ 671392 w 948642"/>
                <a:gd name="connsiteY71" fmla="*/ 24454 h 817494"/>
                <a:gd name="connsiteX72" fmla="*/ 671955 w 948642"/>
                <a:gd name="connsiteY72" fmla="*/ 25042 h 817494"/>
                <a:gd name="connsiteX73" fmla="*/ 716012 w 948642"/>
                <a:gd name="connsiteY73" fmla="*/ 347 h 81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948642" h="817494">
                  <a:moveTo>
                    <a:pt x="716012" y="347"/>
                  </a:moveTo>
                  <a:cubicBezTo>
                    <a:pt x="721489" y="978"/>
                    <a:pt x="726954" y="2799"/>
                    <a:pt x="732203" y="5876"/>
                  </a:cubicBezTo>
                  <a:cubicBezTo>
                    <a:pt x="748201" y="15250"/>
                    <a:pt x="759673" y="34876"/>
                    <a:pt x="762755" y="58162"/>
                  </a:cubicBezTo>
                  <a:lnTo>
                    <a:pt x="762923" y="58291"/>
                  </a:lnTo>
                  <a:lnTo>
                    <a:pt x="787047" y="76801"/>
                  </a:lnTo>
                  <a:cubicBezTo>
                    <a:pt x="793788" y="85525"/>
                    <a:pt x="798968" y="96494"/>
                    <a:pt x="801964" y="108907"/>
                  </a:cubicBezTo>
                  <a:cubicBezTo>
                    <a:pt x="806319" y="126928"/>
                    <a:pt x="805699" y="146500"/>
                    <a:pt x="800209" y="163932"/>
                  </a:cubicBezTo>
                  <a:cubicBezTo>
                    <a:pt x="806956" y="175886"/>
                    <a:pt x="811510" y="189610"/>
                    <a:pt x="813702" y="204000"/>
                  </a:cubicBezTo>
                  <a:lnTo>
                    <a:pt x="813427" y="221999"/>
                  </a:lnTo>
                  <a:lnTo>
                    <a:pt x="833897" y="217762"/>
                  </a:lnTo>
                  <a:cubicBezTo>
                    <a:pt x="840233" y="218492"/>
                    <a:pt x="846555" y="220598"/>
                    <a:pt x="852626" y="224157"/>
                  </a:cubicBezTo>
                  <a:cubicBezTo>
                    <a:pt x="871131" y="235000"/>
                    <a:pt x="884400" y="257701"/>
                    <a:pt x="887965" y="284636"/>
                  </a:cubicBezTo>
                  <a:lnTo>
                    <a:pt x="888160" y="284785"/>
                  </a:lnTo>
                  <a:lnTo>
                    <a:pt x="916063" y="306195"/>
                  </a:lnTo>
                  <a:cubicBezTo>
                    <a:pt x="923861" y="316286"/>
                    <a:pt x="929852" y="328973"/>
                    <a:pt x="933318" y="343332"/>
                  </a:cubicBezTo>
                  <a:cubicBezTo>
                    <a:pt x="938356" y="364176"/>
                    <a:pt x="937638" y="386816"/>
                    <a:pt x="931288" y="406979"/>
                  </a:cubicBezTo>
                  <a:cubicBezTo>
                    <a:pt x="946896" y="434632"/>
                    <a:pt x="952355" y="470478"/>
                    <a:pt x="946117" y="504295"/>
                  </a:cubicBezTo>
                  <a:cubicBezTo>
                    <a:pt x="937823" y="549251"/>
                    <a:pt x="910369" y="582919"/>
                    <a:pt x="876652" y="589480"/>
                  </a:cubicBezTo>
                  <a:cubicBezTo>
                    <a:pt x="876491" y="617540"/>
                    <a:pt x="867418" y="644153"/>
                    <a:pt x="851784" y="662472"/>
                  </a:cubicBezTo>
                  <a:cubicBezTo>
                    <a:pt x="828031" y="690310"/>
                    <a:pt x="793719" y="693887"/>
                    <a:pt x="767119" y="671310"/>
                  </a:cubicBezTo>
                  <a:cubicBezTo>
                    <a:pt x="758517" y="710090"/>
                    <a:pt x="735481" y="739735"/>
                    <a:pt x="706616" y="749180"/>
                  </a:cubicBezTo>
                  <a:cubicBezTo>
                    <a:pt x="689609" y="754743"/>
                    <a:pt x="672230" y="752785"/>
                    <a:pt x="656672" y="744473"/>
                  </a:cubicBezTo>
                  <a:lnTo>
                    <a:pt x="646931" y="736801"/>
                  </a:lnTo>
                  <a:lnTo>
                    <a:pt x="632512" y="740329"/>
                  </a:lnTo>
                  <a:cubicBezTo>
                    <a:pt x="626050" y="740675"/>
                    <a:pt x="619753" y="739729"/>
                    <a:pt x="613906" y="737368"/>
                  </a:cubicBezTo>
                  <a:cubicBezTo>
                    <a:pt x="613493" y="737787"/>
                    <a:pt x="613075" y="738188"/>
                    <a:pt x="612661" y="738607"/>
                  </a:cubicBezTo>
                  <a:cubicBezTo>
                    <a:pt x="598776" y="769367"/>
                    <a:pt x="575068" y="794784"/>
                    <a:pt x="548003" y="807944"/>
                  </a:cubicBezTo>
                  <a:cubicBezTo>
                    <a:pt x="505248" y="828725"/>
                    <a:pt x="463459" y="814731"/>
                    <a:pt x="447599" y="774345"/>
                  </a:cubicBezTo>
                  <a:lnTo>
                    <a:pt x="447561" y="774364"/>
                  </a:lnTo>
                  <a:lnTo>
                    <a:pt x="413822" y="791536"/>
                  </a:lnTo>
                  <a:cubicBezTo>
                    <a:pt x="380444" y="799433"/>
                    <a:pt x="350662" y="780231"/>
                    <a:pt x="346053" y="741016"/>
                  </a:cubicBezTo>
                  <a:lnTo>
                    <a:pt x="345432" y="741347"/>
                  </a:lnTo>
                  <a:lnTo>
                    <a:pt x="318114" y="755888"/>
                  </a:lnTo>
                  <a:cubicBezTo>
                    <a:pt x="308617" y="758339"/>
                    <a:pt x="299215" y="758210"/>
                    <a:pt x="290751" y="755281"/>
                  </a:cubicBezTo>
                  <a:cubicBezTo>
                    <a:pt x="281434" y="752060"/>
                    <a:pt x="273938" y="745696"/>
                    <a:pt x="268812" y="737103"/>
                  </a:cubicBezTo>
                  <a:lnTo>
                    <a:pt x="266787" y="728829"/>
                  </a:lnTo>
                  <a:lnTo>
                    <a:pt x="243458" y="721613"/>
                  </a:lnTo>
                  <a:lnTo>
                    <a:pt x="232497" y="712981"/>
                  </a:lnTo>
                  <a:lnTo>
                    <a:pt x="229623" y="713727"/>
                  </a:lnTo>
                  <a:cubicBezTo>
                    <a:pt x="219614" y="713543"/>
                    <a:pt x="210357" y="710511"/>
                    <a:pt x="202675" y="704812"/>
                  </a:cubicBezTo>
                  <a:cubicBezTo>
                    <a:pt x="197554" y="701012"/>
                    <a:pt x="193132" y="696027"/>
                    <a:pt x="189653" y="689909"/>
                  </a:cubicBezTo>
                  <a:lnTo>
                    <a:pt x="188772" y="686342"/>
                  </a:lnTo>
                  <a:lnTo>
                    <a:pt x="168176" y="696270"/>
                  </a:lnTo>
                  <a:cubicBezTo>
                    <a:pt x="130799" y="703235"/>
                    <a:pt x="92273" y="679423"/>
                    <a:pt x="72295" y="631827"/>
                  </a:cubicBezTo>
                  <a:cubicBezTo>
                    <a:pt x="46128" y="635998"/>
                    <a:pt x="21557" y="613903"/>
                    <a:pt x="14192" y="579567"/>
                  </a:cubicBezTo>
                  <a:cubicBezTo>
                    <a:pt x="8858" y="554724"/>
                    <a:pt x="13574" y="527914"/>
                    <a:pt x="26608" y="509025"/>
                  </a:cubicBezTo>
                  <a:cubicBezTo>
                    <a:pt x="8115" y="494209"/>
                    <a:pt x="-2184" y="465776"/>
                    <a:pt x="391" y="436651"/>
                  </a:cubicBezTo>
                  <a:cubicBezTo>
                    <a:pt x="3411" y="402550"/>
                    <a:pt x="23290" y="375838"/>
                    <a:pt x="48269" y="372323"/>
                  </a:cubicBezTo>
                  <a:cubicBezTo>
                    <a:pt x="48417" y="371754"/>
                    <a:pt x="48578" y="371197"/>
                    <a:pt x="48727" y="370627"/>
                  </a:cubicBezTo>
                  <a:cubicBezTo>
                    <a:pt x="45372" y="337046"/>
                    <a:pt x="53195" y="303180"/>
                    <a:pt x="70054" y="278251"/>
                  </a:cubicBezTo>
                  <a:cubicBezTo>
                    <a:pt x="96691" y="238876"/>
                    <a:pt x="139878" y="230100"/>
                    <a:pt x="173806" y="257146"/>
                  </a:cubicBezTo>
                  <a:lnTo>
                    <a:pt x="173829" y="257111"/>
                  </a:lnTo>
                  <a:lnTo>
                    <a:pt x="194462" y="225369"/>
                  </a:lnTo>
                  <a:cubicBezTo>
                    <a:pt x="219420" y="201842"/>
                    <a:pt x="254813" y="203581"/>
                    <a:pt x="278412" y="235237"/>
                  </a:cubicBezTo>
                  <a:lnTo>
                    <a:pt x="278785" y="234640"/>
                  </a:lnTo>
                  <a:lnTo>
                    <a:pt x="295172" y="208388"/>
                  </a:lnTo>
                  <a:cubicBezTo>
                    <a:pt x="302171" y="201517"/>
                    <a:pt x="310378" y="196927"/>
                    <a:pt x="319172" y="195232"/>
                  </a:cubicBezTo>
                  <a:cubicBezTo>
                    <a:pt x="328852" y="193363"/>
                    <a:pt x="338525" y="195127"/>
                    <a:pt x="347261" y="200005"/>
                  </a:cubicBezTo>
                  <a:lnTo>
                    <a:pt x="353624" y="206651"/>
                  </a:lnTo>
                  <a:lnTo>
                    <a:pt x="366231" y="171625"/>
                  </a:lnTo>
                  <a:cubicBezTo>
                    <a:pt x="373553" y="161787"/>
                    <a:pt x="383248" y="155254"/>
                    <a:pt x="394046" y="153734"/>
                  </a:cubicBezTo>
                  <a:cubicBezTo>
                    <a:pt x="394174" y="153242"/>
                    <a:pt x="394313" y="152760"/>
                    <a:pt x="394442" y="152268"/>
                  </a:cubicBezTo>
                  <a:cubicBezTo>
                    <a:pt x="391542" y="123236"/>
                    <a:pt x="398305" y="93957"/>
                    <a:pt x="412880" y="72405"/>
                  </a:cubicBezTo>
                  <a:cubicBezTo>
                    <a:pt x="435909" y="38365"/>
                    <a:pt x="473245" y="30778"/>
                    <a:pt x="502577" y="54160"/>
                  </a:cubicBezTo>
                  <a:lnTo>
                    <a:pt x="502597" y="54129"/>
                  </a:lnTo>
                  <a:lnTo>
                    <a:pt x="520435" y="26688"/>
                  </a:lnTo>
                  <a:cubicBezTo>
                    <a:pt x="542012" y="6347"/>
                    <a:pt x="572611" y="7850"/>
                    <a:pt x="593013" y="35219"/>
                  </a:cubicBezTo>
                  <a:lnTo>
                    <a:pt x="593335" y="34702"/>
                  </a:lnTo>
                  <a:lnTo>
                    <a:pt x="607502" y="12006"/>
                  </a:lnTo>
                  <a:cubicBezTo>
                    <a:pt x="613554" y="6066"/>
                    <a:pt x="620649" y="2098"/>
                    <a:pt x="628252" y="632"/>
                  </a:cubicBezTo>
                  <a:cubicBezTo>
                    <a:pt x="636620" y="-984"/>
                    <a:pt x="644983" y="541"/>
                    <a:pt x="652535" y="4759"/>
                  </a:cubicBezTo>
                  <a:lnTo>
                    <a:pt x="671392" y="24454"/>
                  </a:lnTo>
                  <a:lnTo>
                    <a:pt x="671955" y="25042"/>
                  </a:lnTo>
                  <a:cubicBezTo>
                    <a:pt x="683047" y="7272"/>
                    <a:pt x="699581" y="-1546"/>
                    <a:pt x="716012" y="347"/>
                  </a:cubicBezTo>
                  <a:close/>
                </a:path>
              </a:pathLst>
            </a:custGeom>
            <a:pattFill prst="lgConfetti">
              <a:fgClr>
                <a:srgbClr val="70AD47">
                  <a:lumMod val="75000"/>
                </a:srgbClr>
              </a:fgClr>
              <a:bgClr>
                <a:srgbClr val="00CC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9A55601E-A26B-483D-9BA3-648C7FF91870}"/>
                </a:ext>
              </a:extLst>
            </p:cNvPr>
            <p:cNvSpPr/>
            <p:nvPr/>
          </p:nvSpPr>
          <p:spPr>
            <a:xfrm>
              <a:off x="1416889" y="3949391"/>
              <a:ext cx="948642" cy="817494"/>
            </a:xfrm>
            <a:custGeom>
              <a:avLst/>
              <a:gdLst>
                <a:gd name="connsiteX0" fmla="*/ 716012 w 948642"/>
                <a:gd name="connsiteY0" fmla="*/ 347 h 817494"/>
                <a:gd name="connsiteX1" fmla="*/ 732203 w 948642"/>
                <a:gd name="connsiteY1" fmla="*/ 5876 h 817494"/>
                <a:gd name="connsiteX2" fmla="*/ 762755 w 948642"/>
                <a:gd name="connsiteY2" fmla="*/ 58162 h 817494"/>
                <a:gd name="connsiteX3" fmla="*/ 762923 w 948642"/>
                <a:gd name="connsiteY3" fmla="*/ 58291 h 817494"/>
                <a:gd name="connsiteX4" fmla="*/ 787047 w 948642"/>
                <a:gd name="connsiteY4" fmla="*/ 76801 h 817494"/>
                <a:gd name="connsiteX5" fmla="*/ 801964 w 948642"/>
                <a:gd name="connsiteY5" fmla="*/ 108907 h 817494"/>
                <a:gd name="connsiteX6" fmla="*/ 800209 w 948642"/>
                <a:gd name="connsiteY6" fmla="*/ 163932 h 817494"/>
                <a:gd name="connsiteX7" fmla="*/ 813702 w 948642"/>
                <a:gd name="connsiteY7" fmla="*/ 204000 h 817494"/>
                <a:gd name="connsiteX8" fmla="*/ 813427 w 948642"/>
                <a:gd name="connsiteY8" fmla="*/ 221999 h 817494"/>
                <a:gd name="connsiteX9" fmla="*/ 833897 w 948642"/>
                <a:gd name="connsiteY9" fmla="*/ 217762 h 817494"/>
                <a:gd name="connsiteX10" fmla="*/ 852626 w 948642"/>
                <a:gd name="connsiteY10" fmla="*/ 224157 h 817494"/>
                <a:gd name="connsiteX11" fmla="*/ 887965 w 948642"/>
                <a:gd name="connsiteY11" fmla="*/ 284636 h 817494"/>
                <a:gd name="connsiteX12" fmla="*/ 888160 w 948642"/>
                <a:gd name="connsiteY12" fmla="*/ 284785 h 817494"/>
                <a:gd name="connsiteX13" fmla="*/ 916063 w 948642"/>
                <a:gd name="connsiteY13" fmla="*/ 306195 h 817494"/>
                <a:gd name="connsiteX14" fmla="*/ 933318 w 948642"/>
                <a:gd name="connsiteY14" fmla="*/ 343332 h 817494"/>
                <a:gd name="connsiteX15" fmla="*/ 931288 w 948642"/>
                <a:gd name="connsiteY15" fmla="*/ 406979 h 817494"/>
                <a:gd name="connsiteX16" fmla="*/ 946117 w 948642"/>
                <a:gd name="connsiteY16" fmla="*/ 504295 h 817494"/>
                <a:gd name="connsiteX17" fmla="*/ 876652 w 948642"/>
                <a:gd name="connsiteY17" fmla="*/ 589480 h 817494"/>
                <a:gd name="connsiteX18" fmla="*/ 851784 w 948642"/>
                <a:gd name="connsiteY18" fmla="*/ 662472 h 817494"/>
                <a:gd name="connsiteX19" fmla="*/ 767119 w 948642"/>
                <a:gd name="connsiteY19" fmla="*/ 671310 h 817494"/>
                <a:gd name="connsiteX20" fmla="*/ 706616 w 948642"/>
                <a:gd name="connsiteY20" fmla="*/ 749180 h 817494"/>
                <a:gd name="connsiteX21" fmla="*/ 656672 w 948642"/>
                <a:gd name="connsiteY21" fmla="*/ 744473 h 817494"/>
                <a:gd name="connsiteX22" fmla="*/ 646931 w 948642"/>
                <a:gd name="connsiteY22" fmla="*/ 736801 h 817494"/>
                <a:gd name="connsiteX23" fmla="*/ 632512 w 948642"/>
                <a:gd name="connsiteY23" fmla="*/ 740329 h 817494"/>
                <a:gd name="connsiteX24" fmla="*/ 613906 w 948642"/>
                <a:gd name="connsiteY24" fmla="*/ 737368 h 817494"/>
                <a:gd name="connsiteX25" fmla="*/ 612661 w 948642"/>
                <a:gd name="connsiteY25" fmla="*/ 738607 h 817494"/>
                <a:gd name="connsiteX26" fmla="*/ 548003 w 948642"/>
                <a:gd name="connsiteY26" fmla="*/ 807944 h 817494"/>
                <a:gd name="connsiteX27" fmla="*/ 447599 w 948642"/>
                <a:gd name="connsiteY27" fmla="*/ 774345 h 817494"/>
                <a:gd name="connsiteX28" fmla="*/ 447561 w 948642"/>
                <a:gd name="connsiteY28" fmla="*/ 774364 h 817494"/>
                <a:gd name="connsiteX29" fmla="*/ 413822 w 948642"/>
                <a:gd name="connsiteY29" fmla="*/ 791536 h 817494"/>
                <a:gd name="connsiteX30" fmla="*/ 346053 w 948642"/>
                <a:gd name="connsiteY30" fmla="*/ 741016 h 817494"/>
                <a:gd name="connsiteX31" fmla="*/ 345432 w 948642"/>
                <a:gd name="connsiteY31" fmla="*/ 741347 h 817494"/>
                <a:gd name="connsiteX32" fmla="*/ 318114 w 948642"/>
                <a:gd name="connsiteY32" fmla="*/ 755888 h 817494"/>
                <a:gd name="connsiteX33" fmla="*/ 290751 w 948642"/>
                <a:gd name="connsiteY33" fmla="*/ 755281 h 817494"/>
                <a:gd name="connsiteX34" fmla="*/ 268812 w 948642"/>
                <a:gd name="connsiteY34" fmla="*/ 737103 h 817494"/>
                <a:gd name="connsiteX35" fmla="*/ 266787 w 948642"/>
                <a:gd name="connsiteY35" fmla="*/ 728829 h 817494"/>
                <a:gd name="connsiteX36" fmla="*/ 243458 w 948642"/>
                <a:gd name="connsiteY36" fmla="*/ 721613 h 817494"/>
                <a:gd name="connsiteX37" fmla="*/ 232497 w 948642"/>
                <a:gd name="connsiteY37" fmla="*/ 712981 h 817494"/>
                <a:gd name="connsiteX38" fmla="*/ 229623 w 948642"/>
                <a:gd name="connsiteY38" fmla="*/ 713727 h 817494"/>
                <a:gd name="connsiteX39" fmla="*/ 202675 w 948642"/>
                <a:gd name="connsiteY39" fmla="*/ 704812 h 817494"/>
                <a:gd name="connsiteX40" fmla="*/ 189653 w 948642"/>
                <a:gd name="connsiteY40" fmla="*/ 689909 h 817494"/>
                <a:gd name="connsiteX41" fmla="*/ 188772 w 948642"/>
                <a:gd name="connsiteY41" fmla="*/ 686342 h 817494"/>
                <a:gd name="connsiteX42" fmla="*/ 168176 w 948642"/>
                <a:gd name="connsiteY42" fmla="*/ 696270 h 817494"/>
                <a:gd name="connsiteX43" fmla="*/ 72295 w 948642"/>
                <a:gd name="connsiteY43" fmla="*/ 631827 h 817494"/>
                <a:gd name="connsiteX44" fmla="*/ 14192 w 948642"/>
                <a:gd name="connsiteY44" fmla="*/ 579567 h 817494"/>
                <a:gd name="connsiteX45" fmla="*/ 26608 w 948642"/>
                <a:gd name="connsiteY45" fmla="*/ 509025 h 817494"/>
                <a:gd name="connsiteX46" fmla="*/ 391 w 948642"/>
                <a:gd name="connsiteY46" fmla="*/ 436651 h 817494"/>
                <a:gd name="connsiteX47" fmla="*/ 48269 w 948642"/>
                <a:gd name="connsiteY47" fmla="*/ 372323 h 817494"/>
                <a:gd name="connsiteX48" fmla="*/ 48727 w 948642"/>
                <a:gd name="connsiteY48" fmla="*/ 370627 h 817494"/>
                <a:gd name="connsiteX49" fmla="*/ 70054 w 948642"/>
                <a:gd name="connsiteY49" fmla="*/ 278251 h 817494"/>
                <a:gd name="connsiteX50" fmla="*/ 173806 w 948642"/>
                <a:gd name="connsiteY50" fmla="*/ 257146 h 817494"/>
                <a:gd name="connsiteX51" fmla="*/ 173829 w 948642"/>
                <a:gd name="connsiteY51" fmla="*/ 257111 h 817494"/>
                <a:gd name="connsiteX52" fmla="*/ 194462 w 948642"/>
                <a:gd name="connsiteY52" fmla="*/ 225369 h 817494"/>
                <a:gd name="connsiteX53" fmla="*/ 278412 w 948642"/>
                <a:gd name="connsiteY53" fmla="*/ 235237 h 817494"/>
                <a:gd name="connsiteX54" fmla="*/ 278785 w 948642"/>
                <a:gd name="connsiteY54" fmla="*/ 234640 h 817494"/>
                <a:gd name="connsiteX55" fmla="*/ 295172 w 948642"/>
                <a:gd name="connsiteY55" fmla="*/ 208388 h 817494"/>
                <a:gd name="connsiteX56" fmla="*/ 319172 w 948642"/>
                <a:gd name="connsiteY56" fmla="*/ 195232 h 817494"/>
                <a:gd name="connsiteX57" fmla="*/ 347261 w 948642"/>
                <a:gd name="connsiteY57" fmla="*/ 200005 h 817494"/>
                <a:gd name="connsiteX58" fmla="*/ 353624 w 948642"/>
                <a:gd name="connsiteY58" fmla="*/ 206651 h 817494"/>
                <a:gd name="connsiteX59" fmla="*/ 366231 w 948642"/>
                <a:gd name="connsiteY59" fmla="*/ 171625 h 817494"/>
                <a:gd name="connsiteX60" fmla="*/ 394046 w 948642"/>
                <a:gd name="connsiteY60" fmla="*/ 153734 h 817494"/>
                <a:gd name="connsiteX61" fmla="*/ 394442 w 948642"/>
                <a:gd name="connsiteY61" fmla="*/ 152268 h 817494"/>
                <a:gd name="connsiteX62" fmla="*/ 412880 w 948642"/>
                <a:gd name="connsiteY62" fmla="*/ 72405 h 817494"/>
                <a:gd name="connsiteX63" fmla="*/ 502577 w 948642"/>
                <a:gd name="connsiteY63" fmla="*/ 54160 h 817494"/>
                <a:gd name="connsiteX64" fmla="*/ 502597 w 948642"/>
                <a:gd name="connsiteY64" fmla="*/ 54129 h 817494"/>
                <a:gd name="connsiteX65" fmla="*/ 520435 w 948642"/>
                <a:gd name="connsiteY65" fmla="*/ 26688 h 817494"/>
                <a:gd name="connsiteX66" fmla="*/ 593013 w 948642"/>
                <a:gd name="connsiteY66" fmla="*/ 35219 h 817494"/>
                <a:gd name="connsiteX67" fmla="*/ 593335 w 948642"/>
                <a:gd name="connsiteY67" fmla="*/ 34702 h 817494"/>
                <a:gd name="connsiteX68" fmla="*/ 607502 w 948642"/>
                <a:gd name="connsiteY68" fmla="*/ 12006 h 817494"/>
                <a:gd name="connsiteX69" fmla="*/ 628252 w 948642"/>
                <a:gd name="connsiteY69" fmla="*/ 632 h 817494"/>
                <a:gd name="connsiteX70" fmla="*/ 652535 w 948642"/>
                <a:gd name="connsiteY70" fmla="*/ 4759 h 817494"/>
                <a:gd name="connsiteX71" fmla="*/ 671392 w 948642"/>
                <a:gd name="connsiteY71" fmla="*/ 24454 h 817494"/>
                <a:gd name="connsiteX72" fmla="*/ 671955 w 948642"/>
                <a:gd name="connsiteY72" fmla="*/ 25042 h 817494"/>
                <a:gd name="connsiteX73" fmla="*/ 716012 w 948642"/>
                <a:gd name="connsiteY73" fmla="*/ 347 h 81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948642" h="817494">
                  <a:moveTo>
                    <a:pt x="716012" y="347"/>
                  </a:moveTo>
                  <a:cubicBezTo>
                    <a:pt x="721489" y="978"/>
                    <a:pt x="726954" y="2799"/>
                    <a:pt x="732203" y="5876"/>
                  </a:cubicBezTo>
                  <a:cubicBezTo>
                    <a:pt x="748201" y="15250"/>
                    <a:pt x="759673" y="34876"/>
                    <a:pt x="762755" y="58162"/>
                  </a:cubicBezTo>
                  <a:lnTo>
                    <a:pt x="762923" y="58291"/>
                  </a:lnTo>
                  <a:lnTo>
                    <a:pt x="787047" y="76801"/>
                  </a:lnTo>
                  <a:cubicBezTo>
                    <a:pt x="793788" y="85525"/>
                    <a:pt x="798968" y="96494"/>
                    <a:pt x="801964" y="108907"/>
                  </a:cubicBezTo>
                  <a:cubicBezTo>
                    <a:pt x="806319" y="126928"/>
                    <a:pt x="805699" y="146500"/>
                    <a:pt x="800209" y="163932"/>
                  </a:cubicBezTo>
                  <a:cubicBezTo>
                    <a:pt x="806956" y="175886"/>
                    <a:pt x="811510" y="189610"/>
                    <a:pt x="813702" y="204000"/>
                  </a:cubicBezTo>
                  <a:lnTo>
                    <a:pt x="813427" y="221999"/>
                  </a:lnTo>
                  <a:lnTo>
                    <a:pt x="833897" y="217762"/>
                  </a:lnTo>
                  <a:cubicBezTo>
                    <a:pt x="840233" y="218492"/>
                    <a:pt x="846555" y="220598"/>
                    <a:pt x="852626" y="224157"/>
                  </a:cubicBezTo>
                  <a:cubicBezTo>
                    <a:pt x="871131" y="235000"/>
                    <a:pt x="884400" y="257701"/>
                    <a:pt x="887965" y="284636"/>
                  </a:cubicBezTo>
                  <a:lnTo>
                    <a:pt x="888160" y="284785"/>
                  </a:lnTo>
                  <a:lnTo>
                    <a:pt x="916063" y="306195"/>
                  </a:lnTo>
                  <a:cubicBezTo>
                    <a:pt x="923861" y="316286"/>
                    <a:pt x="929852" y="328973"/>
                    <a:pt x="933318" y="343332"/>
                  </a:cubicBezTo>
                  <a:cubicBezTo>
                    <a:pt x="938356" y="364176"/>
                    <a:pt x="937638" y="386816"/>
                    <a:pt x="931288" y="406979"/>
                  </a:cubicBezTo>
                  <a:cubicBezTo>
                    <a:pt x="946896" y="434632"/>
                    <a:pt x="952355" y="470478"/>
                    <a:pt x="946117" y="504295"/>
                  </a:cubicBezTo>
                  <a:cubicBezTo>
                    <a:pt x="937823" y="549251"/>
                    <a:pt x="910369" y="582919"/>
                    <a:pt x="876652" y="589480"/>
                  </a:cubicBezTo>
                  <a:cubicBezTo>
                    <a:pt x="876491" y="617540"/>
                    <a:pt x="867418" y="644153"/>
                    <a:pt x="851784" y="662472"/>
                  </a:cubicBezTo>
                  <a:cubicBezTo>
                    <a:pt x="828031" y="690310"/>
                    <a:pt x="793719" y="693887"/>
                    <a:pt x="767119" y="671310"/>
                  </a:cubicBezTo>
                  <a:cubicBezTo>
                    <a:pt x="758517" y="710090"/>
                    <a:pt x="735481" y="739735"/>
                    <a:pt x="706616" y="749180"/>
                  </a:cubicBezTo>
                  <a:cubicBezTo>
                    <a:pt x="689609" y="754743"/>
                    <a:pt x="672230" y="752785"/>
                    <a:pt x="656672" y="744473"/>
                  </a:cubicBezTo>
                  <a:lnTo>
                    <a:pt x="646931" y="736801"/>
                  </a:lnTo>
                  <a:lnTo>
                    <a:pt x="632512" y="740329"/>
                  </a:lnTo>
                  <a:cubicBezTo>
                    <a:pt x="626050" y="740675"/>
                    <a:pt x="619753" y="739729"/>
                    <a:pt x="613906" y="737368"/>
                  </a:cubicBezTo>
                  <a:cubicBezTo>
                    <a:pt x="613493" y="737787"/>
                    <a:pt x="613075" y="738188"/>
                    <a:pt x="612661" y="738607"/>
                  </a:cubicBezTo>
                  <a:cubicBezTo>
                    <a:pt x="598776" y="769367"/>
                    <a:pt x="575068" y="794784"/>
                    <a:pt x="548003" y="807944"/>
                  </a:cubicBezTo>
                  <a:cubicBezTo>
                    <a:pt x="505248" y="828725"/>
                    <a:pt x="463459" y="814731"/>
                    <a:pt x="447599" y="774345"/>
                  </a:cubicBezTo>
                  <a:lnTo>
                    <a:pt x="447561" y="774364"/>
                  </a:lnTo>
                  <a:lnTo>
                    <a:pt x="413822" y="791536"/>
                  </a:lnTo>
                  <a:cubicBezTo>
                    <a:pt x="380444" y="799433"/>
                    <a:pt x="350662" y="780231"/>
                    <a:pt x="346053" y="741016"/>
                  </a:cubicBezTo>
                  <a:lnTo>
                    <a:pt x="345432" y="741347"/>
                  </a:lnTo>
                  <a:lnTo>
                    <a:pt x="318114" y="755888"/>
                  </a:lnTo>
                  <a:cubicBezTo>
                    <a:pt x="308617" y="758339"/>
                    <a:pt x="299215" y="758210"/>
                    <a:pt x="290751" y="755281"/>
                  </a:cubicBezTo>
                  <a:cubicBezTo>
                    <a:pt x="281434" y="752060"/>
                    <a:pt x="273938" y="745696"/>
                    <a:pt x="268812" y="737103"/>
                  </a:cubicBezTo>
                  <a:lnTo>
                    <a:pt x="266787" y="728829"/>
                  </a:lnTo>
                  <a:lnTo>
                    <a:pt x="243458" y="721613"/>
                  </a:lnTo>
                  <a:lnTo>
                    <a:pt x="232497" y="712981"/>
                  </a:lnTo>
                  <a:lnTo>
                    <a:pt x="229623" y="713727"/>
                  </a:lnTo>
                  <a:cubicBezTo>
                    <a:pt x="219614" y="713543"/>
                    <a:pt x="210357" y="710511"/>
                    <a:pt x="202675" y="704812"/>
                  </a:cubicBezTo>
                  <a:cubicBezTo>
                    <a:pt x="197554" y="701012"/>
                    <a:pt x="193132" y="696027"/>
                    <a:pt x="189653" y="689909"/>
                  </a:cubicBezTo>
                  <a:lnTo>
                    <a:pt x="188772" y="686342"/>
                  </a:lnTo>
                  <a:lnTo>
                    <a:pt x="168176" y="696270"/>
                  </a:lnTo>
                  <a:cubicBezTo>
                    <a:pt x="130799" y="703235"/>
                    <a:pt x="92273" y="679423"/>
                    <a:pt x="72295" y="631827"/>
                  </a:cubicBezTo>
                  <a:cubicBezTo>
                    <a:pt x="46128" y="635998"/>
                    <a:pt x="21557" y="613903"/>
                    <a:pt x="14192" y="579567"/>
                  </a:cubicBezTo>
                  <a:cubicBezTo>
                    <a:pt x="8858" y="554724"/>
                    <a:pt x="13574" y="527914"/>
                    <a:pt x="26608" y="509025"/>
                  </a:cubicBezTo>
                  <a:cubicBezTo>
                    <a:pt x="8115" y="494209"/>
                    <a:pt x="-2184" y="465776"/>
                    <a:pt x="391" y="436651"/>
                  </a:cubicBezTo>
                  <a:cubicBezTo>
                    <a:pt x="3411" y="402550"/>
                    <a:pt x="23290" y="375838"/>
                    <a:pt x="48269" y="372323"/>
                  </a:cubicBezTo>
                  <a:cubicBezTo>
                    <a:pt x="48417" y="371754"/>
                    <a:pt x="48578" y="371197"/>
                    <a:pt x="48727" y="370627"/>
                  </a:cubicBezTo>
                  <a:cubicBezTo>
                    <a:pt x="45372" y="337046"/>
                    <a:pt x="53195" y="303180"/>
                    <a:pt x="70054" y="278251"/>
                  </a:cubicBezTo>
                  <a:cubicBezTo>
                    <a:pt x="96691" y="238876"/>
                    <a:pt x="139878" y="230100"/>
                    <a:pt x="173806" y="257146"/>
                  </a:cubicBezTo>
                  <a:lnTo>
                    <a:pt x="173829" y="257111"/>
                  </a:lnTo>
                  <a:lnTo>
                    <a:pt x="194462" y="225369"/>
                  </a:lnTo>
                  <a:cubicBezTo>
                    <a:pt x="219420" y="201842"/>
                    <a:pt x="254813" y="203581"/>
                    <a:pt x="278412" y="235237"/>
                  </a:cubicBezTo>
                  <a:lnTo>
                    <a:pt x="278785" y="234640"/>
                  </a:lnTo>
                  <a:lnTo>
                    <a:pt x="295172" y="208388"/>
                  </a:lnTo>
                  <a:cubicBezTo>
                    <a:pt x="302171" y="201517"/>
                    <a:pt x="310378" y="196927"/>
                    <a:pt x="319172" y="195232"/>
                  </a:cubicBezTo>
                  <a:cubicBezTo>
                    <a:pt x="328852" y="193363"/>
                    <a:pt x="338525" y="195127"/>
                    <a:pt x="347261" y="200005"/>
                  </a:cubicBezTo>
                  <a:lnTo>
                    <a:pt x="353624" y="206651"/>
                  </a:lnTo>
                  <a:lnTo>
                    <a:pt x="366231" y="171625"/>
                  </a:lnTo>
                  <a:cubicBezTo>
                    <a:pt x="373553" y="161787"/>
                    <a:pt x="383248" y="155254"/>
                    <a:pt x="394046" y="153734"/>
                  </a:cubicBezTo>
                  <a:cubicBezTo>
                    <a:pt x="394174" y="153242"/>
                    <a:pt x="394313" y="152760"/>
                    <a:pt x="394442" y="152268"/>
                  </a:cubicBezTo>
                  <a:cubicBezTo>
                    <a:pt x="391542" y="123236"/>
                    <a:pt x="398305" y="93957"/>
                    <a:pt x="412880" y="72405"/>
                  </a:cubicBezTo>
                  <a:cubicBezTo>
                    <a:pt x="435909" y="38365"/>
                    <a:pt x="473245" y="30778"/>
                    <a:pt x="502577" y="54160"/>
                  </a:cubicBezTo>
                  <a:lnTo>
                    <a:pt x="502597" y="54129"/>
                  </a:lnTo>
                  <a:lnTo>
                    <a:pt x="520435" y="26688"/>
                  </a:lnTo>
                  <a:cubicBezTo>
                    <a:pt x="542012" y="6347"/>
                    <a:pt x="572611" y="7850"/>
                    <a:pt x="593013" y="35219"/>
                  </a:cubicBezTo>
                  <a:lnTo>
                    <a:pt x="593335" y="34702"/>
                  </a:lnTo>
                  <a:lnTo>
                    <a:pt x="607502" y="12006"/>
                  </a:lnTo>
                  <a:cubicBezTo>
                    <a:pt x="613554" y="6066"/>
                    <a:pt x="620649" y="2098"/>
                    <a:pt x="628252" y="632"/>
                  </a:cubicBezTo>
                  <a:cubicBezTo>
                    <a:pt x="636620" y="-984"/>
                    <a:pt x="644983" y="541"/>
                    <a:pt x="652535" y="4759"/>
                  </a:cubicBezTo>
                  <a:lnTo>
                    <a:pt x="671392" y="24454"/>
                  </a:lnTo>
                  <a:lnTo>
                    <a:pt x="671955" y="25042"/>
                  </a:lnTo>
                  <a:cubicBezTo>
                    <a:pt x="683047" y="7272"/>
                    <a:pt x="699581" y="-1546"/>
                    <a:pt x="716012" y="347"/>
                  </a:cubicBezTo>
                  <a:close/>
                </a:path>
              </a:pathLst>
            </a:custGeom>
            <a:pattFill prst="lgConfetti">
              <a:fgClr>
                <a:srgbClr val="70AD47">
                  <a:lumMod val="75000"/>
                </a:srgbClr>
              </a:fgClr>
              <a:bgClr>
                <a:srgbClr val="00CC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1FC91F5F-7663-4F98-8FB6-F4D3434C4727}"/>
                </a:ext>
              </a:extLst>
            </p:cNvPr>
            <p:cNvSpPr/>
            <p:nvPr/>
          </p:nvSpPr>
          <p:spPr>
            <a:xfrm rot="10800000">
              <a:off x="1625289" y="2251674"/>
              <a:ext cx="3243262" cy="1745051"/>
            </a:xfrm>
            <a:custGeom>
              <a:avLst/>
              <a:gdLst>
                <a:gd name="connsiteX0" fmla="*/ 1664096 w 3243262"/>
                <a:gd name="connsiteY0" fmla="*/ 1591215 h 1591215"/>
                <a:gd name="connsiteX1" fmla="*/ 1582443 w 3243262"/>
                <a:gd name="connsiteY1" fmla="*/ 1589508 h 1591215"/>
                <a:gd name="connsiteX2" fmla="*/ 1558472 w 3243262"/>
                <a:gd name="connsiteY2" fmla="*/ 1553941 h 1591215"/>
                <a:gd name="connsiteX3" fmla="*/ 1540332 w 3243262"/>
                <a:gd name="connsiteY3" fmla="*/ 1530708 h 1591215"/>
                <a:gd name="connsiteX4" fmla="*/ 806292 w 3243262"/>
                <a:gd name="connsiteY4" fmla="*/ 997951 h 1591215"/>
                <a:gd name="connsiteX5" fmla="*/ 1361 w 3243262"/>
                <a:gd name="connsiteY5" fmla="*/ 594561 h 1591215"/>
                <a:gd name="connsiteX6" fmla="*/ 0 w 3243262"/>
                <a:gd name="connsiteY6" fmla="*/ 594092 h 1591215"/>
                <a:gd name="connsiteX7" fmla="*/ 65610 w 3243262"/>
                <a:gd name="connsiteY7" fmla="*/ 514890 h 1591215"/>
                <a:gd name="connsiteX8" fmla="*/ 123163 w 3243262"/>
                <a:gd name="connsiteY8" fmla="*/ 536516 h 1591215"/>
                <a:gd name="connsiteX9" fmla="*/ 884060 w 3243262"/>
                <a:gd name="connsiteY9" fmla="*/ 0 h 1591215"/>
                <a:gd name="connsiteX10" fmla="*/ 2363412 w 3243262"/>
                <a:gd name="connsiteY10" fmla="*/ 0 h 1591215"/>
                <a:gd name="connsiteX11" fmla="*/ 3124028 w 3243262"/>
                <a:gd name="connsiteY11" fmla="*/ 536318 h 1591215"/>
                <a:gd name="connsiteX12" fmla="*/ 3177643 w 3243262"/>
                <a:gd name="connsiteY12" fmla="*/ 516171 h 1591215"/>
                <a:gd name="connsiteX13" fmla="*/ 3243262 w 3243262"/>
                <a:gd name="connsiteY13" fmla="*/ 595385 h 1591215"/>
                <a:gd name="connsiteX14" fmla="*/ 3098715 w 3243262"/>
                <a:gd name="connsiteY14" fmla="*/ 653731 h 1591215"/>
                <a:gd name="connsiteX15" fmla="*/ 2440369 w 3243262"/>
                <a:gd name="connsiteY15" fmla="*/ 997951 h 1591215"/>
                <a:gd name="connsiteX16" fmla="*/ 1706329 w 3243262"/>
                <a:gd name="connsiteY16" fmla="*/ 1530708 h 1591215"/>
                <a:gd name="connsiteX17" fmla="*/ 1686193 w 3243262"/>
                <a:gd name="connsiteY17" fmla="*/ 1553942 h 1591215"/>
                <a:gd name="connsiteX0" fmla="*/ 1664096 w 3243262"/>
                <a:gd name="connsiteY0" fmla="*/ 1591215 h 1591215"/>
                <a:gd name="connsiteX1" fmla="*/ 1582443 w 3243262"/>
                <a:gd name="connsiteY1" fmla="*/ 1589508 h 1591215"/>
                <a:gd name="connsiteX2" fmla="*/ 1558472 w 3243262"/>
                <a:gd name="connsiteY2" fmla="*/ 1553941 h 1591215"/>
                <a:gd name="connsiteX3" fmla="*/ 1540332 w 3243262"/>
                <a:gd name="connsiteY3" fmla="*/ 1530708 h 1591215"/>
                <a:gd name="connsiteX4" fmla="*/ 806292 w 3243262"/>
                <a:gd name="connsiteY4" fmla="*/ 997951 h 1591215"/>
                <a:gd name="connsiteX5" fmla="*/ 1361 w 3243262"/>
                <a:gd name="connsiteY5" fmla="*/ 594561 h 1591215"/>
                <a:gd name="connsiteX6" fmla="*/ 0 w 3243262"/>
                <a:gd name="connsiteY6" fmla="*/ 594092 h 1591215"/>
                <a:gd name="connsiteX7" fmla="*/ 65610 w 3243262"/>
                <a:gd name="connsiteY7" fmla="*/ 514890 h 1591215"/>
                <a:gd name="connsiteX8" fmla="*/ 123163 w 3243262"/>
                <a:gd name="connsiteY8" fmla="*/ 536516 h 1591215"/>
                <a:gd name="connsiteX9" fmla="*/ 884060 w 3243262"/>
                <a:gd name="connsiteY9" fmla="*/ 0 h 1591215"/>
                <a:gd name="connsiteX10" fmla="*/ 2363412 w 3243262"/>
                <a:gd name="connsiteY10" fmla="*/ 0 h 1591215"/>
                <a:gd name="connsiteX11" fmla="*/ 3177643 w 3243262"/>
                <a:gd name="connsiteY11" fmla="*/ 516171 h 1591215"/>
                <a:gd name="connsiteX12" fmla="*/ 3243262 w 3243262"/>
                <a:gd name="connsiteY12" fmla="*/ 595385 h 1591215"/>
                <a:gd name="connsiteX13" fmla="*/ 3098715 w 3243262"/>
                <a:gd name="connsiteY13" fmla="*/ 653731 h 1591215"/>
                <a:gd name="connsiteX14" fmla="*/ 2440369 w 3243262"/>
                <a:gd name="connsiteY14" fmla="*/ 997951 h 1591215"/>
                <a:gd name="connsiteX15" fmla="*/ 1706329 w 3243262"/>
                <a:gd name="connsiteY15" fmla="*/ 1530708 h 1591215"/>
                <a:gd name="connsiteX16" fmla="*/ 1686193 w 3243262"/>
                <a:gd name="connsiteY16" fmla="*/ 1553942 h 1591215"/>
                <a:gd name="connsiteX17" fmla="*/ 1664096 w 3243262"/>
                <a:gd name="connsiteY17" fmla="*/ 1591215 h 1591215"/>
                <a:gd name="connsiteX0" fmla="*/ 1664096 w 3243262"/>
                <a:gd name="connsiteY0" fmla="*/ 1591215 h 1591215"/>
                <a:gd name="connsiteX1" fmla="*/ 1582443 w 3243262"/>
                <a:gd name="connsiteY1" fmla="*/ 1589508 h 1591215"/>
                <a:gd name="connsiteX2" fmla="*/ 1558472 w 3243262"/>
                <a:gd name="connsiteY2" fmla="*/ 1553941 h 1591215"/>
                <a:gd name="connsiteX3" fmla="*/ 1540332 w 3243262"/>
                <a:gd name="connsiteY3" fmla="*/ 1530708 h 1591215"/>
                <a:gd name="connsiteX4" fmla="*/ 806292 w 3243262"/>
                <a:gd name="connsiteY4" fmla="*/ 997951 h 1591215"/>
                <a:gd name="connsiteX5" fmla="*/ 1361 w 3243262"/>
                <a:gd name="connsiteY5" fmla="*/ 594561 h 1591215"/>
                <a:gd name="connsiteX6" fmla="*/ 0 w 3243262"/>
                <a:gd name="connsiteY6" fmla="*/ 594092 h 1591215"/>
                <a:gd name="connsiteX7" fmla="*/ 65610 w 3243262"/>
                <a:gd name="connsiteY7" fmla="*/ 514890 h 1591215"/>
                <a:gd name="connsiteX8" fmla="*/ 884060 w 3243262"/>
                <a:gd name="connsiteY8" fmla="*/ 0 h 1591215"/>
                <a:gd name="connsiteX9" fmla="*/ 2363412 w 3243262"/>
                <a:gd name="connsiteY9" fmla="*/ 0 h 1591215"/>
                <a:gd name="connsiteX10" fmla="*/ 3177643 w 3243262"/>
                <a:gd name="connsiteY10" fmla="*/ 516171 h 1591215"/>
                <a:gd name="connsiteX11" fmla="*/ 3243262 w 3243262"/>
                <a:gd name="connsiteY11" fmla="*/ 595385 h 1591215"/>
                <a:gd name="connsiteX12" fmla="*/ 3098715 w 3243262"/>
                <a:gd name="connsiteY12" fmla="*/ 653731 h 1591215"/>
                <a:gd name="connsiteX13" fmla="*/ 2440369 w 3243262"/>
                <a:gd name="connsiteY13" fmla="*/ 997951 h 1591215"/>
                <a:gd name="connsiteX14" fmla="*/ 1706329 w 3243262"/>
                <a:gd name="connsiteY14" fmla="*/ 1530708 h 1591215"/>
                <a:gd name="connsiteX15" fmla="*/ 1686193 w 3243262"/>
                <a:gd name="connsiteY15" fmla="*/ 1553942 h 1591215"/>
                <a:gd name="connsiteX16" fmla="*/ 1664096 w 3243262"/>
                <a:gd name="connsiteY16" fmla="*/ 1591215 h 1591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43262" h="1591215">
                  <a:moveTo>
                    <a:pt x="1664096" y="1591215"/>
                  </a:moveTo>
                  <a:lnTo>
                    <a:pt x="1582443" y="1589508"/>
                  </a:lnTo>
                  <a:lnTo>
                    <a:pt x="1558472" y="1553941"/>
                  </a:lnTo>
                  <a:lnTo>
                    <a:pt x="1540332" y="1530708"/>
                  </a:lnTo>
                  <a:cubicBezTo>
                    <a:pt x="1350100" y="1360232"/>
                    <a:pt x="1092343" y="1171955"/>
                    <a:pt x="806292" y="997951"/>
                  </a:cubicBezTo>
                  <a:cubicBezTo>
                    <a:pt x="520242" y="823949"/>
                    <a:pt x="236605" y="682898"/>
                    <a:pt x="1361" y="594561"/>
                  </a:cubicBezTo>
                  <a:lnTo>
                    <a:pt x="0" y="594092"/>
                  </a:lnTo>
                  <a:lnTo>
                    <a:pt x="65610" y="514890"/>
                  </a:lnTo>
                  <a:lnTo>
                    <a:pt x="884060" y="0"/>
                  </a:lnTo>
                  <a:lnTo>
                    <a:pt x="2363412" y="0"/>
                  </a:lnTo>
                  <a:lnTo>
                    <a:pt x="3177643" y="516171"/>
                  </a:lnTo>
                  <a:lnTo>
                    <a:pt x="3243262" y="595385"/>
                  </a:lnTo>
                  <a:lnTo>
                    <a:pt x="3098715" y="653731"/>
                  </a:lnTo>
                  <a:cubicBezTo>
                    <a:pt x="2896506" y="740636"/>
                    <a:pt x="2669210" y="858749"/>
                    <a:pt x="2440369" y="997951"/>
                  </a:cubicBezTo>
                  <a:cubicBezTo>
                    <a:pt x="2154318" y="1171955"/>
                    <a:pt x="1896560" y="1360232"/>
                    <a:pt x="1706329" y="1530708"/>
                  </a:cubicBezTo>
                  <a:lnTo>
                    <a:pt x="1686193" y="1553942"/>
                  </a:lnTo>
                  <a:lnTo>
                    <a:pt x="1664096" y="159121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9" name="正方形/長方形 508">
              <a:extLst>
                <a:ext uri="{FF2B5EF4-FFF2-40B4-BE49-F238E27FC236}">
                  <a16:creationId xmlns:a16="http://schemas.microsoft.com/office/drawing/2014/main" id="{77ECC9D2-0B7A-41B7-9EFB-C89D90F7B899}"/>
                </a:ext>
              </a:extLst>
            </p:cNvPr>
            <p:cNvSpPr/>
            <p:nvPr/>
          </p:nvSpPr>
          <p:spPr>
            <a:xfrm>
              <a:off x="2854324" y="4044950"/>
              <a:ext cx="746125" cy="561699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0" name="正方形/長方形 509">
              <a:extLst>
                <a:ext uri="{FF2B5EF4-FFF2-40B4-BE49-F238E27FC236}">
                  <a16:creationId xmlns:a16="http://schemas.microsoft.com/office/drawing/2014/main" id="{4AE5E576-7842-4865-BB06-B60F95BBDA90}"/>
                </a:ext>
              </a:extLst>
            </p:cNvPr>
            <p:cNvSpPr/>
            <p:nvPr/>
          </p:nvSpPr>
          <p:spPr>
            <a:xfrm>
              <a:off x="2444750" y="4065285"/>
              <a:ext cx="522374" cy="541364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1" name="正方形/長方形 510">
              <a:extLst>
                <a:ext uri="{FF2B5EF4-FFF2-40B4-BE49-F238E27FC236}">
                  <a16:creationId xmlns:a16="http://schemas.microsoft.com/office/drawing/2014/main" id="{669F492F-46C3-4ECD-AC87-313DB5A36F92}"/>
                </a:ext>
              </a:extLst>
            </p:cNvPr>
            <p:cNvSpPr/>
            <p:nvPr/>
          </p:nvSpPr>
          <p:spPr>
            <a:xfrm>
              <a:off x="3508375" y="4065285"/>
              <a:ext cx="522374" cy="541364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2" name="正方形/長方形 511">
              <a:extLst>
                <a:ext uri="{FF2B5EF4-FFF2-40B4-BE49-F238E27FC236}">
                  <a16:creationId xmlns:a16="http://schemas.microsoft.com/office/drawing/2014/main" id="{7E36A54C-BDCF-4592-BE21-458E77904425}"/>
                </a:ext>
              </a:extLst>
            </p:cNvPr>
            <p:cNvSpPr/>
            <p:nvPr/>
          </p:nvSpPr>
          <p:spPr>
            <a:xfrm>
              <a:off x="2181722" y="4579979"/>
              <a:ext cx="2107224" cy="45719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3" name="正方形/長方形 512">
              <a:extLst>
                <a:ext uri="{FF2B5EF4-FFF2-40B4-BE49-F238E27FC236}">
                  <a16:creationId xmlns:a16="http://schemas.microsoft.com/office/drawing/2014/main" id="{784F5E16-1A2A-4084-8055-85A4E6B515DA}"/>
                </a:ext>
              </a:extLst>
            </p:cNvPr>
            <p:cNvSpPr/>
            <p:nvPr/>
          </p:nvSpPr>
          <p:spPr>
            <a:xfrm>
              <a:off x="2184400" y="4065285"/>
              <a:ext cx="263046" cy="541364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4" name="正方形/長方形 513">
              <a:extLst>
                <a:ext uri="{FF2B5EF4-FFF2-40B4-BE49-F238E27FC236}">
                  <a16:creationId xmlns:a16="http://schemas.microsoft.com/office/drawing/2014/main" id="{5D8944DA-7D9B-4ED7-9624-A50091768483}"/>
                </a:ext>
              </a:extLst>
            </p:cNvPr>
            <p:cNvSpPr/>
            <p:nvPr/>
          </p:nvSpPr>
          <p:spPr>
            <a:xfrm>
              <a:off x="4025900" y="4065285"/>
              <a:ext cx="263046" cy="541364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5" name="正方形/長方形 514">
              <a:extLst>
                <a:ext uri="{FF2B5EF4-FFF2-40B4-BE49-F238E27FC236}">
                  <a16:creationId xmlns:a16="http://schemas.microsoft.com/office/drawing/2014/main" id="{195862E7-481F-429D-9EED-C6EF42A9B049}"/>
                </a:ext>
              </a:extLst>
            </p:cNvPr>
            <p:cNvSpPr/>
            <p:nvPr/>
          </p:nvSpPr>
          <p:spPr>
            <a:xfrm>
              <a:off x="2162693" y="3789060"/>
              <a:ext cx="2149454" cy="161542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0C885D55-4349-4E75-B87E-893D7EBC6F26}"/>
                </a:ext>
              </a:extLst>
            </p:cNvPr>
            <p:cNvGrpSpPr/>
            <p:nvPr/>
          </p:nvGrpSpPr>
          <p:grpSpPr>
            <a:xfrm>
              <a:off x="2131812" y="3789060"/>
              <a:ext cx="122438" cy="842470"/>
              <a:chOff x="2144879" y="3524302"/>
              <a:chExt cx="160172" cy="1102467"/>
            </a:xfrm>
          </p:grpSpPr>
          <p:sp>
            <p:nvSpPr>
              <p:cNvPr id="629" name="正方形/長方形 628">
                <a:extLst>
                  <a:ext uri="{FF2B5EF4-FFF2-40B4-BE49-F238E27FC236}">
                    <a16:creationId xmlns:a16="http://schemas.microsoft.com/office/drawing/2014/main" id="{C9029DA9-045A-47E2-8096-D689D46B8DF1}"/>
                  </a:ext>
                </a:extLst>
              </p:cNvPr>
              <p:cNvSpPr/>
              <p:nvPr/>
            </p:nvSpPr>
            <p:spPr>
              <a:xfrm>
                <a:off x="2187743" y="3524302"/>
                <a:ext cx="59809" cy="1054841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0" name="台形 629">
                <a:extLst>
                  <a:ext uri="{FF2B5EF4-FFF2-40B4-BE49-F238E27FC236}">
                    <a16:creationId xmlns:a16="http://schemas.microsoft.com/office/drawing/2014/main" id="{A2FC8601-4594-4BB6-8E59-9312BED85FA9}"/>
                  </a:ext>
                </a:extLst>
              </p:cNvPr>
              <p:cNvSpPr/>
              <p:nvPr/>
            </p:nvSpPr>
            <p:spPr>
              <a:xfrm>
                <a:off x="2144879" y="4581500"/>
                <a:ext cx="160172" cy="45269"/>
              </a:xfrm>
              <a:prstGeom prst="trapezoid">
                <a:avLst>
                  <a:gd name="adj" fmla="val 39232"/>
                </a:avLst>
              </a:pr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9AEA1E6E-980F-4CD9-866F-E524AED92983}"/>
                </a:ext>
              </a:extLst>
            </p:cNvPr>
            <p:cNvGrpSpPr/>
            <p:nvPr/>
          </p:nvGrpSpPr>
          <p:grpSpPr>
            <a:xfrm>
              <a:off x="4233662" y="3789060"/>
              <a:ext cx="122438" cy="842470"/>
              <a:chOff x="2144879" y="3524302"/>
              <a:chExt cx="160172" cy="1102467"/>
            </a:xfrm>
          </p:grpSpPr>
          <p:sp>
            <p:nvSpPr>
              <p:cNvPr id="627" name="正方形/長方形 626">
                <a:extLst>
                  <a:ext uri="{FF2B5EF4-FFF2-40B4-BE49-F238E27FC236}">
                    <a16:creationId xmlns:a16="http://schemas.microsoft.com/office/drawing/2014/main" id="{673CE713-ECE6-4E26-96A3-4FC7FD4F04CA}"/>
                  </a:ext>
                </a:extLst>
              </p:cNvPr>
              <p:cNvSpPr/>
              <p:nvPr/>
            </p:nvSpPr>
            <p:spPr>
              <a:xfrm>
                <a:off x="2187743" y="3524302"/>
                <a:ext cx="59809" cy="1054841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台形 627">
                <a:extLst>
                  <a:ext uri="{FF2B5EF4-FFF2-40B4-BE49-F238E27FC236}">
                    <a16:creationId xmlns:a16="http://schemas.microsoft.com/office/drawing/2014/main" id="{71410DB3-8D3B-4D8F-A1C6-1433A69505C1}"/>
                  </a:ext>
                </a:extLst>
              </p:cNvPr>
              <p:cNvSpPr/>
              <p:nvPr/>
            </p:nvSpPr>
            <p:spPr>
              <a:xfrm>
                <a:off x="2144879" y="4581500"/>
                <a:ext cx="160172" cy="45269"/>
              </a:xfrm>
              <a:prstGeom prst="trapezoid">
                <a:avLst>
                  <a:gd name="adj" fmla="val 39232"/>
                </a:avLst>
              </a:pr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18" name="フリーフォーム: 図形 517">
              <a:extLst>
                <a:ext uri="{FF2B5EF4-FFF2-40B4-BE49-F238E27FC236}">
                  <a16:creationId xmlns:a16="http://schemas.microsoft.com/office/drawing/2014/main" id="{12D051E6-0E3F-4EC2-8D42-C8A00E88762B}"/>
                </a:ext>
              </a:extLst>
            </p:cNvPr>
            <p:cNvSpPr/>
            <p:nvPr/>
          </p:nvSpPr>
          <p:spPr>
            <a:xfrm>
              <a:off x="2162693" y="3897079"/>
              <a:ext cx="2152132" cy="339799"/>
            </a:xfrm>
            <a:custGeom>
              <a:avLst/>
              <a:gdLst>
                <a:gd name="connsiteX0" fmla="*/ 0 w 1285937"/>
                <a:gd name="connsiteY0" fmla="*/ 0 h 381974"/>
                <a:gd name="connsiteX1" fmla="*/ 1285937 w 1285937"/>
                <a:gd name="connsiteY1" fmla="*/ 0 h 381974"/>
                <a:gd name="connsiteX2" fmla="*/ 1285937 w 1285937"/>
                <a:gd name="connsiteY2" fmla="*/ 377701 h 381974"/>
                <a:gd name="connsiteX3" fmla="*/ 1200181 w 1285937"/>
                <a:gd name="connsiteY3" fmla="*/ 381974 h 381974"/>
                <a:gd name="connsiteX4" fmla="*/ 677187 w 1285937"/>
                <a:gd name="connsiteY4" fmla="*/ 244528 h 381974"/>
                <a:gd name="connsiteX5" fmla="*/ 642969 w 1285937"/>
                <a:gd name="connsiteY5" fmla="*/ 213366 h 381974"/>
                <a:gd name="connsiteX6" fmla="*/ 608750 w 1285937"/>
                <a:gd name="connsiteY6" fmla="*/ 244528 h 381974"/>
                <a:gd name="connsiteX7" fmla="*/ 85756 w 1285937"/>
                <a:gd name="connsiteY7" fmla="*/ 381974 h 381974"/>
                <a:gd name="connsiteX8" fmla="*/ 0 w 1285937"/>
                <a:gd name="connsiteY8" fmla="*/ 377701 h 38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5937" h="381974">
                  <a:moveTo>
                    <a:pt x="0" y="0"/>
                  </a:moveTo>
                  <a:lnTo>
                    <a:pt x="1285937" y="0"/>
                  </a:lnTo>
                  <a:lnTo>
                    <a:pt x="1285937" y="377701"/>
                  </a:lnTo>
                  <a:lnTo>
                    <a:pt x="1200181" y="381974"/>
                  </a:lnTo>
                  <a:cubicBezTo>
                    <a:pt x="982474" y="381974"/>
                    <a:pt x="790530" y="327453"/>
                    <a:pt x="677187" y="244528"/>
                  </a:cubicBezTo>
                  <a:lnTo>
                    <a:pt x="642969" y="213366"/>
                  </a:lnTo>
                  <a:lnTo>
                    <a:pt x="608750" y="244528"/>
                  </a:lnTo>
                  <a:cubicBezTo>
                    <a:pt x="495407" y="327453"/>
                    <a:pt x="303463" y="381974"/>
                    <a:pt x="85756" y="381974"/>
                  </a:cubicBezTo>
                  <a:lnTo>
                    <a:pt x="0" y="377701"/>
                  </a:ln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9" name="矢印: 五方向 518">
              <a:extLst>
                <a:ext uri="{FF2B5EF4-FFF2-40B4-BE49-F238E27FC236}">
                  <a16:creationId xmlns:a16="http://schemas.microsoft.com/office/drawing/2014/main" id="{38B82EAD-DDBD-4A17-A014-B9CECDE8DABF}"/>
                </a:ext>
              </a:extLst>
            </p:cNvPr>
            <p:cNvSpPr/>
            <p:nvPr/>
          </p:nvSpPr>
          <p:spPr>
            <a:xfrm rot="16200000">
              <a:off x="2786929" y="2457919"/>
              <a:ext cx="920652" cy="1650158"/>
            </a:xfrm>
            <a:prstGeom prst="homePlate">
              <a:avLst>
                <a:gd name="adj" fmla="val 55932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2400CE4C-A64B-4419-AA43-8FE6185341FB}"/>
                </a:ext>
              </a:extLst>
            </p:cNvPr>
            <p:cNvGrpSpPr/>
            <p:nvPr/>
          </p:nvGrpSpPr>
          <p:grpSpPr>
            <a:xfrm>
              <a:off x="2055019" y="2770668"/>
              <a:ext cx="2371724" cy="563082"/>
              <a:chOff x="2055019" y="2770668"/>
              <a:chExt cx="2371724" cy="563082"/>
            </a:xfrm>
          </p:grpSpPr>
          <p:sp>
            <p:nvSpPr>
              <p:cNvPr id="621" name="正方形/長方形 620">
                <a:extLst>
                  <a:ext uri="{FF2B5EF4-FFF2-40B4-BE49-F238E27FC236}">
                    <a16:creationId xmlns:a16="http://schemas.microsoft.com/office/drawing/2014/main" id="{2364001D-7B23-4F02-9FD8-10B2B73C3A32}"/>
                  </a:ext>
                </a:extLst>
              </p:cNvPr>
              <p:cNvSpPr/>
              <p:nvPr/>
            </p:nvSpPr>
            <p:spPr>
              <a:xfrm>
                <a:off x="2055019" y="3204056"/>
                <a:ext cx="78581" cy="129694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2" name="正方形/長方形 621">
                <a:extLst>
                  <a:ext uri="{FF2B5EF4-FFF2-40B4-BE49-F238E27FC236}">
                    <a16:creationId xmlns:a16="http://schemas.microsoft.com/office/drawing/2014/main" id="{95E47B83-A6BA-4CDB-9756-75743ECCB35C}"/>
                  </a:ext>
                </a:extLst>
              </p:cNvPr>
              <p:cNvSpPr/>
              <p:nvPr/>
            </p:nvSpPr>
            <p:spPr>
              <a:xfrm>
                <a:off x="4348162" y="3204056"/>
                <a:ext cx="78581" cy="129694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3" name="正方形/長方形 622">
                <a:extLst>
                  <a:ext uri="{FF2B5EF4-FFF2-40B4-BE49-F238E27FC236}">
                    <a16:creationId xmlns:a16="http://schemas.microsoft.com/office/drawing/2014/main" id="{898B0A35-4756-405A-8533-EA78252D7A83}"/>
                  </a:ext>
                </a:extLst>
              </p:cNvPr>
              <p:cNvSpPr/>
              <p:nvPr/>
            </p:nvSpPr>
            <p:spPr>
              <a:xfrm>
                <a:off x="2466975" y="2994506"/>
                <a:ext cx="78581" cy="129694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4" name="正方形/長方形 623">
                <a:extLst>
                  <a:ext uri="{FF2B5EF4-FFF2-40B4-BE49-F238E27FC236}">
                    <a16:creationId xmlns:a16="http://schemas.microsoft.com/office/drawing/2014/main" id="{2A1ABB73-EEC9-46D0-862D-968CEF3A270A}"/>
                  </a:ext>
                </a:extLst>
              </p:cNvPr>
              <p:cNvSpPr/>
              <p:nvPr/>
            </p:nvSpPr>
            <p:spPr>
              <a:xfrm>
                <a:off x="3950494" y="2994506"/>
                <a:ext cx="78581" cy="129694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5" name="正方形/長方形 624">
                <a:extLst>
                  <a:ext uri="{FF2B5EF4-FFF2-40B4-BE49-F238E27FC236}">
                    <a16:creationId xmlns:a16="http://schemas.microsoft.com/office/drawing/2014/main" id="{DE3B76DC-2766-4D08-8BD2-1B56F5E39A9D}"/>
                  </a:ext>
                </a:extLst>
              </p:cNvPr>
              <p:cNvSpPr/>
              <p:nvPr/>
            </p:nvSpPr>
            <p:spPr>
              <a:xfrm>
                <a:off x="2817019" y="2770668"/>
                <a:ext cx="78581" cy="129694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正方形/長方形 625">
                <a:extLst>
                  <a:ext uri="{FF2B5EF4-FFF2-40B4-BE49-F238E27FC236}">
                    <a16:creationId xmlns:a16="http://schemas.microsoft.com/office/drawing/2014/main" id="{8F1D2212-E463-442A-99A7-F3348BF2AC98}"/>
                  </a:ext>
                </a:extLst>
              </p:cNvPr>
              <p:cNvSpPr/>
              <p:nvPr/>
            </p:nvSpPr>
            <p:spPr>
              <a:xfrm>
                <a:off x="3602831" y="2770668"/>
                <a:ext cx="78581" cy="129694"/>
              </a:xfrm>
              <a:prstGeom prst="rect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334C4D4C-C98C-469C-AADF-8129BCB72C2B}"/>
                </a:ext>
              </a:extLst>
            </p:cNvPr>
            <p:cNvGrpSpPr/>
            <p:nvPr/>
          </p:nvGrpSpPr>
          <p:grpSpPr>
            <a:xfrm>
              <a:off x="1546790" y="2088682"/>
              <a:ext cx="3406210" cy="1340318"/>
              <a:chOff x="1319029" y="3653621"/>
              <a:chExt cx="3867989" cy="1522026"/>
            </a:xfrm>
          </p:grpSpPr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45387786-100D-4EB6-908D-792A129BE900}"/>
                  </a:ext>
                </a:extLst>
              </p:cNvPr>
              <p:cNvGrpSpPr/>
              <p:nvPr/>
            </p:nvGrpSpPr>
            <p:grpSpPr>
              <a:xfrm>
                <a:off x="1319029" y="3747745"/>
                <a:ext cx="3867989" cy="1427902"/>
                <a:chOff x="838249" y="2743200"/>
                <a:chExt cx="3867989" cy="1427902"/>
              </a:xfrm>
            </p:grpSpPr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CD59F4FB-C211-4F9E-8313-802C7C0E38D6}"/>
                    </a:ext>
                  </a:extLst>
                </p:cNvPr>
                <p:cNvSpPr/>
                <p:nvPr/>
              </p:nvSpPr>
              <p:spPr>
                <a:xfrm rot="10800000">
                  <a:off x="928967" y="2976024"/>
                  <a:ext cx="3686552" cy="1195078"/>
                </a:xfrm>
                <a:custGeom>
                  <a:avLst/>
                  <a:gdLst>
                    <a:gd name="connsiteX0" fmla="*/ 1984640 w 3867989"/>
                    <a:gd name="connsiteY0" fmla="*/ 1218351 h 1218351"/>
                    <a:gd name="connsiteX1" fmla="*/ 1887258 w 3867989"/>
                    <a:gd name="connsiteY1" fmla="*/ 1216419 h 1218351"/>
                    <a:gd name="connsiteX2" fmla="*/ 1858670 w 3867989"/>
                    <a:gd name="connsiteY2" fmla="*/ 1176158 h 1218351"/>
                    <a:gd name="connsiteX3" fmla="*/ 1837036 w 3867989"/>
                    <a:gd name="connsiteY3" fmla="*/ 1149860 h 1218351"/>
                    <a:gd name="connsiteX4" fmla="*/ 961603 w 3867989"/>
                    <a:gd name="connsiteY4" fmla="*/ 546803 h 1218351"/>
                    <a:gd name="connsiteX5" fmla="*/ 1623 w 3867989"/>
                    <a:gd name="connsiteY5" fmla="*/ 90184 h 1218351"/>
                    <a:gd name="connsiteX6" fmla="*/ 0 w 3867989"/>
                    <a:gd name="connsiteY6" fmla="*/ 89653 h 1218351"/>
                    <a:gd name="connsiteX7" fmla="*/ 78248 w 3867989"/>
                    <a:gd name="connsiteY7" fmla="*/ 0 h 1218351"/>
                    <a:gd name="connsiteX8" fmla="*/ 275862 w 3867989"/>
                    <a:gd name="connsiteY8" fmla="*/ 70479 h 1218351"/>
                    <a:gd name="connsiteX9" fmla="*/ 1024608 w 3867989"/>
                    <a:gd name="connsiteY9" fmla="*/ 437673 h 1218351"/>
                    <a:gd name="connsiteX10" fmla="*/ 1848269 w 3867989"/>
                    <a:gd name="connsiteY10" fmla="*/ 1012230 h 1218351"/>
                    <a:gd name="connsiteX11" fmla="*/ 1936022 w 3867989"/>
                    <a:gd name="connsiteY11" fmla="*/ 1098065 h 1218351"/>
                    <a:gd name="connsiteX12" fmla="*/ 2023775 w 3867989"/>
                    <a:gd name="connsiteY12" fmla="*/ 1012230 h 1218351"/>
                    <a:gd name="connsiteX13" fmla="*/ 2847434 w 3867989"/>
                    <a:gd name="connsiteY13" fmla="*/ 437673 h 1218351"/>
                    <a:gd name="connsiteX14" fmla="*/ 3596181 w 3867989"/>
                    <a:gd name="connsiteY14" fmla="*/ 70479 h 1218351"/>
                    <a:gd name="connsiteX15" fmla="*/ 3789730 w 3867989"/>
                    <a:gd name="connsiteY15" fmla="*/ 1450 h 1218351"/>
                    <a:gd name="connsiteX16" fmla="*/ 3867989 w 3867989"/>
                    <a:gd name="connsiteY16" fmla="*/ 91116 h 1218351"/>
                    <a:gd name="connsiteX17" fmla="*/ 3695599 w 3867989"/>
                    <a:gd name="connsiteY17" fmla="*/ 157161 h 1218351"/>
                    <a:gd name="connsiteX18" fmla="*/ 2910440 w 3867989"/>
                    <a:gd name="connsiteY18" fmla="*/ 546803 h 1218351"/>
                    <a:gd name="connsiteX19" fmla="*/ 2035007 w 3867989"/>
                    <a:gd name="connsiteY19" fmla="*/ 1149860 h 1218351"/>
                    <a:gd name="connsiteX20" fmla="*/ 2010993 w 3867989"/>
                    <a:gd name="connsiteY20" fmla="*/ 1176160 h 1218351"/>
                    <a:gd name="connsiteX0" fmla="*/ 1987138 w 3867989"/>
                    <a:gd name="connsiteY0" fmla="*/ 1250831 h 1250831"/>
                    <a:gd name="connsiteX1" fmla="*/ 1887258 w 3867989"/>
                    <a:gd name="connsiteY1" fmla="*/ 1216419 h 1250831"/>
                    <a:gd name="connsiteX2" fmla="*/ 1858670 w 3867989"/>
                    <a:gd name="connsiteY2" fmla="*/ 1176158 h 1250831"/>
                    <a:gd name="connsiteX3" fmla="*/ 1837036 w 3867989"/>
                    <a:gd name="connsiteY3" fmla="*/ 1149860 h 1250831"/>
                    <a:gd name="connsiteX4" fmla="*/ 961603 w 3867989"/>
                    <a:gd name="connsiteY4" fmla="*/ 546803 h 1250831"/>
                    <a:gd name="connsiteX5" fmla="*/ 1623 w 3867989"/>
                    <a:gd name="connsiteY5" fmla="*/ 90184 h 1250831"/>
                    <a:gd name="connsiteX6" fmla="*/ 0 w 3867989"/>
                    <a:gd name="connsiteY6" fmla="*/ 89653 h 1250831"/>
                    <a:gd name="connsiteX7" fmla="*/ 78248 w 3867989"/>
                    <a:gd name="connsiteY7" fmla="*/ 0 h 1250831"/>
                    <a:gd name="connsiteX8" fmla="*/ 275862 w 3867989"/>
                    <a:gd name="connsiteY8" fmla="*/ 70479 h 1250831"/>
                    <a:gd name="connsiteX9" fmla="*/ 1024608 w 3867989"/>
                    <a:gd name="connsiteY9" fmla="*/ 437673 h 1250831"/>
                    <a:gd name="connsiteX10" fmla="*/ 1848269 w 3867989"/>
                    <a:gd name="connsiteY10" fmla="*/ 1012230 h 1250831"/>
                    <a:gd name="connsiteX11" fmla="*/ 1936022 w 3867989"/>
                    <a:gd name="connsiteY11" fmla="*/ 1098065 h 1250831"/>
                    <a:gd name="connsiteX12" fmla="*/ 2023775 w 3867989"/>
                    <a:gd name="connsiteY12" fmla="*/ 1012230 h 1250831"/>
                    <a:gd name="connsiteX13" fmla="*/ 2847434 w 3867989"/>
                    <a:gd name="connsiteY13" fmla="*/ 437673 h 1250831"/>
                    <a:gd name="connsiteX14" fmla="*/ 3596181 w 3867989"/>
                    <a:gd name="connsiteY14" fmla="*/ 70479 h 1250831"/>
                    <a:gd name="connsiteX15" fmla="*/ 3789730 w 3867989"/>
                    <a:gd name="connsiteY15" fmla="*/ 1450 h 1250831"/>
                    <a:gd name="connsiteX16" fmla="*/ 3867989 w 3867989"/>
                    <a:gd name="connsiteY16" fmla="*/ 91116 h 1250831"/>
                    <a:gd name="connsiteX17" fmla="*/ 3695599 w 3867989"/>
                    <a:gd name="connsiteY17" fmla="*/ 157161 h 1250831"/>
                    <a:gd name="connsiteX18" fmla="*/ 2910440 w 3867989"/>
                    <a:gd name="connsiteY18" fmla="*/ 546803 h 1250831"/>
                    <a:gd name="connsiteX19" fmla="*/ 2035007 w 3867989"/>
                    <a:gd name="connsiteY19" fmla="*/ 1149860 h 1250831"/>
                    <a:gd name="connsiteX20" fmla="*/ 2010993 w 3867989"/>
                    <a:gd name="connsiteY20" fmla="*/ 1176160 h 1250831"/>
                    <a:gd name="connsiteX21" fmla="*/ 1987138 w 3867989"/>
                    <a:gd name="connsiteY21" fmla="*/ 1250831 h 1250831"/>
                    <a:gd name="connsiteX0" fmla="*/ 1987138 w 3867989"/>
                    <a:gd name="connsiteY0" fmla="*/ 1250831 h 1250831"/>
                    <a:gd name="connsiteX1" fmla="*/ 1887258 w 3867989"/>
                    <a:gd name="connsiteY1" fmla="*/ 1241403 h 1250831"/>
                    <a:gd name="connsiteX2" fmla="*/ 1858670 w 3867989"/>
                    <a:gd name="connsiteY2" fmla="*/ 1176158 h 1250831"/>
                    <a:gd name="connsiteX3" fmla="*/ 1837036 w 3867989"/>
                    <a:gd name="connsiteY3" fmla="*/ 1149860 h 1250831"/>
                    <a:gd name="connsiteX4" fmla="*/ 961603 w 3867989"/>
                    <a:gd name="connsiteY4" fmla="*/ 546803 h 1250831"/>
                    <a:gd name="connsiteX5" fmla="*/ 1623 w 3867989"/>
                    <a:gd name="connsiteY5" fmla="*/ 90184 h 1250831"/>
                    <a:gd name="connsiteX6" fmla="*/ 0 w 3867989"/>
                    <a:gd name="connsiteY6" fmla="*/ 89653 h 1250831"/>
                    <a:gd name="connsiteX7" fmla="*/ 78248 w 3867989"/>
                    <a:gd name="connsiteY7" fmla="*/ 0 h 1250831"/>
                    <a:gd name="connsiteX8" fmla="*/ 275862 w 3867989"/>
                    <a:gd name="connsiteY8" fmla="*/ 70479 h 1250831"/>
                    <a:gd name="connsiteX9" fmla="*/ 1024608 w 3867989"/>
                    <a:gd name="connsiteY9" fmla="*/ 437673 h 1250831"/>
                    <a:gd name="connsiteX10" fmla="*/ 1848269 w 3867989"/>
                    <a:gd name="connsiteY10" fmla="*/ 1012230 h 1250831"/>
                    <a:gd name="connsiteX11" fmla="*/ 1936022 w 3867989"/>
                    <a:gd name="connsiteY11" fmla="*/ 1098065 h 1250831"/>
                    <a:gd name="connsiteX12" fmla="*/ 2023775 w 3867989"/>
                    <a:gd name="connsiteY12" fmla="*/ 1012230 h 1250831"/>
                    <a:gd name="connsiteX13" fmla="*/ 2847434 w 3867989"/>
                    <a:gd name="connsiteY13" fmla="*/ 437673 h 1250831"/>
                    <a:gd name="connsiteX14" fmla="*/ 3596181 w 3867989"/>
                    <a:gd name="connsiteY14" fmla="*/ 70479 h 1250831"/>
                    <a:gd name="connsiteX15" fmla="*/ 3789730 w 3867989"/>
                    <a:gd name="connsiteY15" fmla="*/ 1450 h 1250831"/>
                    <a:gd name="connsiteX16" fmla="*/ 3867989 w 3867989"/>
                    <a:gd name="connsiteY16" fmla="*/ 91116 h 1250831"/>
                    <a:gd name="connsiteX17" fmla="*/ 3695599 w 3867989"/>
                    <a:gd name="connsiteY17" fmla="*/ 157161 h 1250831"/>
                    <a:gd name="connsiteX18" fmla="*/ 2910440 w 3867989"/>
                    <a:gd name="connsiteY18" fmla="*/ 546803 h 1250831"/>
                    <a:gd name="connsiteX19" fmla="*/ 2035007 w 3867989"/>
                    <a:gd name="connsiteY19" fmla="*/ 1149860 h 1250831"/>
                    <a:gd name="connsiteX20" fmla="*/ 2010993 w 3867989"/>
                    <a:gd name="connsiteY20" fmla="*/ 1176160 h 1250831"/>
                    <a:gd name="connsiteX21" fmla="*/ 1987138 w 3867989"/>
                    <a:gd name="connsiteY21" fmla="*/ 1250831 h 1250831"/>
                    <a:gd name="connsiteX0" fmla="*/ 1987138 w 3867989"/>
                    <a:gd name="connsiteY0" fmla="*/ 1250831 h 1253895"/>
                    <a:gd name="connsiteX1" fmla="*/ 1884760 w 3867989"/>
                    <a:gd name="connsiteY1" fmla="*/ 1253895 h 1253895"/>
                    <a:gd name="connsiteX2" fmla="*/ 1858670 w 3867989"/>
                    <a:gd name="connsiteY2" fmla="*/ 1176158 h 1253895"/>
                    <a:gd name="connsiteX3" fmla="*/ 1837036 w 3867989"/>
                    <a:gd name="connsiteY3" fmla="*/ 1149860 h 1253895"/>
                    <a:gd name="connsiteX4" fmla="*/ 961603 w 3867989"/>
                    <a:gd name="connsiteY4" fmla="*/ 546803 h 1253895"/>
                    <a:gd name="connsiteX5" fmla="*/ 1623 w 3867989"/>
                    <a:gd name="connsiteY5" fmla="*/ 90184 h 1253895"/>
                    <a:gd name="connsiteX6" fmla="*/ 0 w 3867989"/>
                    <a:gd name="connsiteY6" fmla="*/ 89653 h 1253895"/>
                    <a:gd name="connsiteX7" fmla="*/ 78248 w 3867989"/>
                    <a:gd name="connsiteY7" fmla="*/ 0 h 1253895"/>
                    <a:gd name="connsiteX8" fmla="*/ 275862 w 3867989"/>
                    <a:gd name="connsiteY8" fmla="*/ 70479 h 1253895"/>
                    <a:gd name="connsiteX9" fmla="*/ 1024608 w 3867989"/>
                    <a:gd name="connsiteY9" fmla="*/ 437673 h 1253895"/>
                    <a:gd name="connsiteX10" fmla="*/ 1848269 w 3867989"/>
                    <a:gd name="connsiteY10" fmla="*/ 1012230 h 1253895"/>
                    <a:gd name="connsiteX11" fmla="*/ 1936022 w 3867989"/>
                    <a:gd name="connsiteY11" fmla="*/ 1098065 h 1253895"/>
                    <a:gd name="connsiteX12" fmla="*/ 2023775 w 3867989"/>
                    <a:gd name="connsiteY12" fmla="*/ 1012230 h 1253895"/>
                    <a:gd name="connsiteX13" fmla="*/ 2847434 w 3867989"/>
                    <a:gd name="connsiteY13" fmla="*/ 437673 h 1253895"/>
                    <a:gd name="connsiteX14" fmla="*/ 3596181 w 3867989"/>
                    <a:gd name="connsiteY14" fmla="*/ 70479 h 1253895"/>
                    <a:gd name="connsiteX15" fmla="*/ 3789730 w 3867989"/>
                    <a:gd name="connsiteY15" fmla="*/ 1450 h 1253895"/>
                    <a:gd name="connsiteX16" fmla="*/ 3867989 w 3867989"/>
                    <a:gd name="connsiteY16" fmla="*/ 91116 h 1253895"/>
                    <a:gd name="connsiteX17" fmla="*/ 3695599 w 3867989"/>
                    <a:gd name="connsiteY17" fmla="*/ 157161 h 1253895"/>
                    <a:gd name="connsiteX18" fmla="*/ 2910440 w 3867989"/>
                    <a:gd name="connsiteY18" fmla="*/ 546803 h 1253895"/>
                    <a:gd name="connsiteX19" fmla="*/ 2035007 w 3867989"/>
                    <a:gd name="connsiteY19" fmla="*/ 1149860 h 1253895"/>
                    <a:gd name="connsiteX20" fmla="*/ 2010993 w 3867989"/>
                    <a:gd name="connsiteY20" fmla="*/ 1176160 h 1253895"/>
                    <a:gd name="connsiteX21" fmla="*/ 1987138 w 3867989"/>
                    <a:gd name="connsiteY21" fmla="*/ 1250831 h 125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867989" h="1253895">
                      <a:moveTo>
                        <a:pt x="1987138" y="1250831"/>
                      </a:moveTo>
                      <a:lnTo>
                        <a:pt x="1884760" y="1253895"/>
                      </a:lnTo>
                      <a:lnTo>
                        <a:pt x="1858670" y="1176158"/>
                      </a:lnTo>
                      <a:lnTo>
                        <a:pt x="1837036" y="1149860"/>
                      </a:lnTo>
                      <a:cubicBezTo>
                        <a:pt x="1610161" y="956888"/>
                        <a:pt x="1302754" y="743768"/>
                        <a:pt x="961603" y="546803"/>
                      </a:cubicBezTo>
                      <a:cubicBezTo>
                        <a:pt x="620452" y="349840"/>
                        <a:pt x="282180" y="190177"/>
                        <a:pt x="1623" y="90184"/>
                      </a:cubicBezTo>
                      <a:lnTo>
                        <a:pt x="0" y="89653"/>
                      </a:lnTo>
                      <a:lnTo>
                        <a:pt x="78248" y="0"/>
                      </a:lnTo>
                      <a:lnTo>
                        <a:pt x="275862" y="70479"/>
                      </a:lnTo>
                      <a:cubicBezTo>
                        <a:pt x="499346" y="158410"/>
                        <a:pt x="757697" y="283572"/>
                        <a:pt x="1024608" y="437673"/>
                      </a:cubicBezTo>
                      <a:cubicBezTo>
                        <a:pt x="1358248" y="630299"/>
                        <a:pt x="1646039" y="833952"/>
                        <a:pt x="1848269" y="1012230"/>
                      </a:cubicBezTo>
                      <a:lnTo>
                        <a:pt x="1936022" y="1098065"/>
                      </a:lnTo>
                      <a:lnTo>
                        <a:pt x="2023775" y="1012230"/>
                      </a:lnTo>
                      <a:cubicBezTo>
                        <a:pt x="2226004" y="833952"/>
                        <a:pt x="2513795" y="630299"/>
                        <a:pt x="2847434" y="437673"/>
                      </a:cubicBezTo>
                      <a:cubicBezTo>
                        <a:pt x="3114345" y="283571"/>
                        <a:pt x="3372697" y="158410"/>
                        <a:pt x="3596181" y="70479"/>
                      </a:cubicBezTo>
                      <a:lnTo>
                        <a:pt x="3789730" y="1450"/>
                      </a:lnTo>
                      <a:lnTo>
                        <a:pt x="3867989" y="91116"/>
                      </a:lnTo>
                      <a:lnTo>
                        <a:pt x="3695599" y="157161"/>
                      </a:lnTo>
                      <a:cubicBezTo>
                        <a:pt x="3454440" y="255534"/>
                        <a:pt x="3183361" y="389232"/>
                        <a:pt x="2910440" y="546803"/>
                      </a:cubicBezTo>
                      <a:cubicBezTo>
                        <a:pt x="2569289" y="743767"/>
                        <a:pt x="2261881" y="956888"/>
                        <a:pt x="2035007" y="1149860"/>
                      </a:cubicBezTo>
                      <a:lnTo>
                        <a:pt x="2010993" y="1176160"/>
                      </a:lnTo>
                      <a:cubicBezTo>
                        <a:pt x="2002209" y="1190224"/>
                        <a:pt x="1995922" y="1236767"/>
                        <a:pt x="1987138" y="1250831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15" name="グループ化 614">
                  <a:extLst>
                    <a:ext uri="{FF2B5EF4-FFF2-40B4-BE49-F238E27FC236}">
                      <a16:creationId xmlns:a16="http://schemas.microsoft.com/office/drawing/2014/main" id="{242EF529-16E8-4F60-8F8F-26A51E4BF54A}"/>
                    </a:ext>
                  </a:extLst>
                </p:cNvPr>
                <p:cNvGrpSpPr/>
                <p:nvPr/>
              </p:nvGrpSpPr>
              <p:grpSpPr>
                <a:xfrm>
                  <a:off x="2505804" y="2743200"/>
                  <a:ext cx="540364" cy="346258"/>
                  <a:chOff x="2505804" y="2743200"/>
                  <a:chExt cx="540364" cy="346258"/>
                </a:xfrm>
              </p:grpSpPr>
              <p:sp>
                <p:nvSpPr>
                  <p:cNvPr id="617" name="フリーフォーム: 図形 616">
                    <a:extLst>
                      <a:ext uri="{FF2B5EF4-FFF2-40B4-BE49-F238E27FC236}">
                        <a16:creationId xmlns:a16="http://schemas.microsoft.com/office/drawing/2014/main" id="{FB11BF41-87D3-4E20-9FB8-066B30E8BF79}"/>
                      </a:ext>
                    </a:extLst>
                  </p:cNvPr>
                  <p:cNvSpPr/>
                  <p:nvPr/>
                </p:nvSpPr>
                <p:spPr>
                  <a:xfrm>
                    <a:off x="2505804" y="2847974"/>
                    <a:ext cx="234476" cy="241484"/>
                  </a:xfrm>
                  <a:custGeom>
                    <a:avLst/>
                    <a:gdLst>
                      <a:gd name="connsiteX0" fmla="*/ 170451 w 234476"/>
                      <a:gd name="connsiteY0" fmla="*/ 0 h 241484"/>
                      <a:gd name="connsiteX1" fmla="*/ 234476 w 234476"/>
                      <a:gd name="connsiteY1" fmla="*/ 64025 h 241484"/>
                      <a:gd name="connsiteX2" fmla="*/ 195373 w 234476"/>
                      <a:gd name="connsiteY2" fmla="*/ 123019 h 241484"/>
                      <a:gd name="connsiteX3" fmla="*/ 188029 w 234476"/>
                      <a:gd name="connsiteY3" fmla="*/ 124501 h 241484"/>
                      <a:gd name="connsiteX4" fmla="*/ 184296 w 234476"/>
                      <a:gd name="connsiteY4" fmla="*/ 142994 h 241484"/>
                      <a:gd name="connsiteX5" fmla="*/ 133250 w 234476"/>
                      <a:gd name="connsiteY5" fmla="*/ 176829 h 241484"/>
                      <a:gd name="connsiteX6" fmla="*/ 116592 w 234476"/>
                      <a:gd name="connsiteY6" fmla="*/ 173466 h 241484"/>
                      <a:gd name="connsiteX7" fmla="*/ 112932 w 234476"/>
                      <a:gd name="connsiteY7" fmla="*/ 180739 h 241484"/>
                      <a:gd name="connsiteX8" fmla="*/ 92671 w 234476"/>
                      <a:gd name="connsiteY8" fmla="*/ 205452 h 241484"/>
                      <a:gd name="connsiteX9" fmla="*/ 6582 w 234476"/>
                      <a:gd name="connsiteY9" fmla="*/ 234903 h 241484"/>
                      <a:gd name="connsiteX10" fmla="*/ 36033 w 234476"/>
                      <a:gd name="connsiteY10" fmla="*/ 148814 h 241484"/>
                      <a:gd name="connsiteX11" fmla="*/ 60745 w 234476"/>
                      <a:gd name="connsiteY11" fmla="*/ 128553 h 241484"/>
                      <a:gd name="connsiteX12" fmla="*/ 78185 w 234476"/>
                      <a:gd name="connsiteY12" fmla="*/ 119777 h 241484"/>
                      <a:gd name="connsiteX13" fmla="*/ 82204 w 234476"/>
                      <a:gd name="connsiteY13" fmla="*/ 99866 h 241484"/>
                      <a:gd name="connsiteX14" fmla="*/ 94077 w 234476"/>
                      <a:gd name="connsiteY14" fmla="*/ 82257 h 241484"/>
                      <a:gd name="connsiteX15" fmla="*/ 108186 w 234476"/>
                      <a:gd name="connsiteY15" fmla="*/ 72744 h 241484"/>
                      <a:gd name="connsiteX16" fmla="*/ 106426 w 234476"/>
                      <a:gd name="connsiteY16" fmla="*/ 64025 h 241484"/>
                      <a:gd name="connsiteX17" fmla="*/ 170451 w 234476"/>
                      <a:gd name="connsiteY17" fmla="*/ 0 h 2414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34476" h="241484">
                        <a:moveTo>
                          <a:pt x="170451" y="0"/>
                        </a:moveTo>
                        <a:cubicBezTo>
                          <a:pt x="205811" y="0"/>
                          <a:pt x="234476" y="28665"/>
                          <a:pt x="234476" y="64025"/>
                        </a:cubicBezTo>
                        <a:cubicBezTo>
                          <a:pt x="234476" y="90545"/>
                          <a:pt x="218352" y="113299"/>
                          <a:pt x="195373" y="123019"/>
                        </a:cubicBezTo>
                        <a:lnTo>
                          <a:pt x="188029" y="124501"/>
                        </a:lnTo>
                        <a:lnTo>
                          <a:pt x="184296" y="142994"/>
                        </a:lnTo>
                        <a:cubicBezTo>
                          <a:pt x="175886" y="162877"/>
                          <a:pt x="156197" y="176829"/>
                          <a:pt x="133250" y="176829"/>
                        </a:cubicBezTo>
                        <a:lnTo>
                          <a:pt x="116592" y="173466"/>
                        </a:lnTo>
                        <a:lnTo>
                          <a:pt x="112932" y="180739"/>
                        </a:lnTo>
                        <a:cubicBezTo>
                          <a:pt x="107454" y="189084"/>
                          <a:pt x="100647" y="197475"/>
                          <a:pt x="92671" y="205452"/>
                        </a:cubicBezTo>
                        <a:cubicBezTo>
                          <a:pt x="60766" y="237357"/>
                          <a:pt x="22222" y="250542"/>
                          <a:pt x="6582" y="234903"/>
                        </a:cubicBezTo>
                        <a:cubicBezTo>
                          <a:pt x="-9058" y="219263"/>
                          <a:pt x="4128" y="180719"/>
                          <a:pt x="36033" y="148814"/>
                        </a:cubicBezTo>
                        <a:cubicBezTo>
                          <a:pt x="44010" y="140837"/>
                          <a:pt x="52401" y="134031"/>
                          <a:pt x="60745" y="128553"/>
                        </a:cubicBezTo>
                        <a:lnTo>
                          <a:pt x="78185" y="119777"/>
                        </a:lnTo>
                        <a:lnTo>
                          <a:pt x="82204" y="99866"/>
                        </a:lnTo>
                        <a:cubicBezTo>
                          <a:pt x="85008" y="93239"/>
                          <a:pt x="89064" y="87270"/>
                          <a:pt x="94077" y="82257"/>
                        </a:cubicBezTo>
                        <a:lnTo>
                          <a:pt x="108186" y="72744"/>
                        </a:lnTo>
                        <a:lnTo>
                          <a:pt x="106426" y="64025"/>
                        </a:lnTo>
                        <a:cubicBezTo>
                          <a:pt x="106426" y="28665"/>
                          <a:pt x="135091" y="0"/>
                          <a:pt x="17045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8" name="フリーフォーム: 図形 617">
                    <a:extLst>
                      <a:ext uri="{FF2B5EF4-FFF2-40B4-BE49-F238E27FC236}">
                        <a16:creationId xmlns:a16="http://schemas.microsoft.com/office/drawing/2014/main" id="{57252435-2737-4C44-95F5-9E6EA58BCA1E}"/>
                      </a:ext>
                    </a:extLst>
                  </p:cNvPr>
                  <p:cNvSpPr/>
                  <p:nvPr/>
                </p:nvSpPr>
                <p:spPr>
                  <a:xfrm flipH="1">
                    <a:off x="2811692" y="2847974"/>
                    <a:ext cx="234476" cy="241484"/>
                  </a:xfrm>
                  <a:custGeom>
                    <a:avLst/>
                    <a:gdLst>
                      <a:gd name="connsiteX0" fmla="*/ 170451 w 234476"/>
                      <a:gd name="connsiteY0" fmla="*/ 0 h 241484"/>
                      <a:gd name="connsiteX1" fmla="*/ 234476 w 234476"/>
                      <a:gd name="connsiteY1" fmla="*/ 64025 h 241484"/>
                      <a:gd name="connsiteX2" fmla="*/ 195373 w 234476"/>
                      <a:gd name="connsiteY2" fmla="*/ 123019 h 241484"/>
                      <a:gd name="connsiteX3" fmla="*/ 188029 w 234476"/>
                      <a:gd name="connsiteY3" fmla="*/ 124501 h 241484"/>
                      <a:gd name="connsiteX4" fmla="*/ 184296 w 234476"/>
                      <a:gd name="connsiteY4" fmla="*/ 142994 h 241484"/>
                      <a:gd name="connsiteX5" fmla="*/ 133250 w 234476"/>
                      <a:gd name="connsiteY5" fmla="*/ 176829 h 241484"/>
                      <a:gd name="connsiteX6" fmla="*/ 116592 w 234476"/>
                      <a:gd name="connsiteY6" fmla="*/ 173466 h 241484"/>
                      <a:gd name="connsiteX7" fmla="*/ 112932 w 234476"/>
                      <a:gd name="connsiteY7" fmla="*/ 180739 h 241484"/>
                      <a:gd name="connsiteX8" fmla="*/ 92671 w 234476"/>
                      <a:gd name="connsiteY8" fmla="*/ 205452 h 241484"/>
                      <a:gd name="connsiteX9" fmla="*/ 6582 w 234476"/>
                      <a:gd name="connsiteY9" fmla="*/ 234903 h 241484"/>
                      <a:gd name="connsiteX10" fmla="*/ 36033 w 234476"/>
                      <a:gd name="connsiteY10" fmla="*/ 148814 h 241484"/>
                      <a:gd name="connsiteX11" fmla="*/ 60745 w 234476"/>
                      <a:gd name="connsiteY11" fmla="*/ 128553 h 241484"/>
                      <a:gd name="connsiteX12" fmla="*/ 78185 w 234476"/>
                      <a:gd name="connsiteY12" fmla="*/ 119777 h 241484"/>
                      <a:gd name="connsiteX13" fmla="*/ 82204 w 234476"/>
                      <a:gd name="connsiteY13" fmla="*/ 99866 h 241484"/>
                      <a:gd name="connsiteX14" fmla="*/ 94077 w 234476"/>
                      <a:gd name="connsiteY14" fmla="*/ 82257 h 241484"/>
                      <a:gd name="connsiteX15" fmla="*/ 108186 w 234476"/>
                      <a:gd name="connsiteY15" fmla="*/ 72744 h 241484"/>
                      <a:gd name="connsiteX16" fmla="*/ 106426 w 234476"/>
                      <a:gd name="connsiteY16" fmla="*/ 64025 h 241484"/>
                      <a:gd name="connsiteX17" fmla="*/ 170451 w 234476"/>
                      <a:gd name="connsiteY17" fmla="*/ 0 h 2414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34476" h="241484">
                        <a:moveTo>
                          <a:pt x="170451" y="0"/>
                        </a:moveTo>
                        <a:cubicBezTo>
                          <a:pt x="205811" y="0"/>
                          <a:pt x="234476" y="28665"/>
                          <a:pt x="234476" y="64025"/>
                        </a:cubicBezTo>
                        <a:cubicBezTo>
                          <a:pt x="234476" y="90545"/>
                          <a:pt x="218352" y="113299"/>
                          <a:pt x="195373" y="123019"/>
                        </a:cubicBezTo>
                        <a:lnTo>
                          <a:pt x="188029" y="124501"/>
                        </a:lnTo>
                        <a:lnTo>
                          <a:pt x="184296" y="142994"/>
                        </a:lnTo>
                        <a:cubicBezTo>
                          <a:pt x="175886" y="162877"/>
                          <a:pt x="156197" y="176829"/>
                          <a:pt x="133250" y="176829"/>
                        </a:cubicBezTo>
                        <a:lnTo>
                          <a:pt x="116592" y="173466"/>
                        </a:lnTo>
                        <a:lnTo>
                          <a:pt x="112932" y="180739"/>
                        </a:lnTo>
                        <a:cubicBezTo>
                          <a:pt x="107454" y="189084"/>
                          <a:pt x="100647" y="197475"/>
                          <a:pt x="92671" y="205452"/>
                        </a:cubicBezTo>
                        <a:cubicBezTo>
                          <a:pt x="60766" y="237357"/>
                          <a:pt x="22222" y="250542"/>
                          <a:pt x="6582" y="234903"/>
                        </a:cubicBezTo>
                        <a:cubicBezTo>
                          <a:pt x="-9058" y="219263"/>
                          <a:pt x="4128" y="180719"/>
                          <a:pt x="36033" y="148814"/>
                        </a:cubicBezTo>
                        <a:cubicBezTo>
                          <a:pt x="44010" y="140837"/>
                          <a:pt x="52401" y="134031"/>
                          <a:pt x="60745" y="128553"/>
                        </a:cubicBezTo>
                        <a:lnTo>
                          <a:pt x="78185" y="119777"/>
                        </a:lnTo>
                        <a:lnTo>
                          <a:pt x="82204" y="99866"/>
                        </a:lnTo>
                        <a:cubicBezTo>
                          <a:pt x="85008" y="93239"/>
                          <a:pt x="89064" y="87270"/>
                          <a:pt x="94077" y="82257"/>
                        </a:cubicBezTo>
                        <a:lnTo>
                          <a:pt x="108186" y="72744"/>
                        </a:lnTo>
                        <a:lnTo>
                          <a:pt x="106426" y="64025"/>
                        </a:lnTo>
                        <a:cubicBezTo>
                          <a:pt x="106426" y="28665"/>
                          <a:pt x="135091" y="0"/>
                          <a:pt x="17045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9" name="四角形: 上の 2 つの角を丸める 618">
                    <a:extLst>
                      <a:ext uri="{FF2B5EF4-FFF2-40B4-BE49-F238E27FC236}">
                        <a16:creationId xmlns:a16="http://schemas.microsoft.com/office/drawing/2014/main" id="{D66600B8-26A6-4D42-A87C-49B93CDBC159}"/>
                      </a:ext>
                    </a:extLst>
                  </p:cNvPr>
                  <p:cNvSpPr/>
                  <p:nvPr/>
                </p:nvSpPr>
                <p:spPr>
                  <a:xfrm>
                    <a:off x="2694454" y="2743200"/>
                    <a:ext cx="155575" cy="206375"/>
                  </a:xfrm>
                  <a:prstGeom prst="round2SameRect">
                    <a:avLst>
                      <a:gd name="adj1" fmla="val 35035"/>
                      <a:gd name="adj2" fmla="val 0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0" name="六角形 619">
                    <a:extLst>
                      <a:ext uri="{FF2B5EF4-FFF2-40B4-BE49-F238E27FC236}">
                        <a16:creationId xmlns:a16="http://schemas.microsoft.com/office/drawing/2014/main" id="{D8D1B234-744A-41F1-B4D1-858FDBD805E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738778" y="2798964"/>
                    <a:ext cx="73102" cy="63020"/>
                  </a:xfrm>
                  <a:prstGeom prst="hexagon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7B0EE83D-627E-4E17-8262-2BDC1653807A}"/>
                    </a:ext>
                  </a:extLst>
                </p:cNvPr>
                <p:cNvSpPr/>
                <p:nvPr/>
              </p:nvSpPr>
              <p:spPr>
                <a:xfrm rot="10800000">
                  <a:off x="838249" y="2886076"/>
                  <a:ext cx="3867989" cy="1218351"/>
                </a:xfrm>
                <a:custGeom>
                  <a:avLst/>
                  <a:gdLst>
                    <a:gd name="connsiteX0" fmla="*/ 1984640 w 3867989"/>
                    <a:gd name="connsiteY0" fmla="*/ 1218351 h 1218351"/>
                    <a:gd name="connsiteX1" fmla="*/ 1887258 w 3867989"/>
                    <a:gd name="connsiteY1" fmla="*/ 1216419 h 1218351"/>
                    <a:gd name="connsiteX2" fmla="*/ 1858670 w 3867989"/>
                    <a:gd name="connsiteY2" fmla="*/ 1176158 h 1218351"/>
                    <a:gd name="connsiteX3" fmla="*/ 1837036 w 3867989"/>
                    <a:gd name="connsiteY3" fmla="*/ 1149860 h 1218351"/>
                    <a:gd name="connsiteX4" fmla="*/ 961603 w 3867989"/>
                    <a:gd name="connsiteY4" fmla="*/ 546803 h 1218351"/>
                    <a:gd name="connsiteX5" fmla="*/ 1623 w 3867989"/>
                    <a:gd name="connsiteY5" fmla="*/ 90184 h 1218351"/>
                    <a:gd name="connsiteX6" fmla="*/ 0 w 3867989"/>
                    <a:gd name="connsiteY6" fmla="*/ 89653 h 1218351"/>
                    <a:gd name="connsiteX7" fmla="*/ 78248 w 3867989"/>
                    <a:gd name="connsiteY7" fmla="*/ 0 h 1218351"/>
                    <a:gd name="connsiteX8" fmla="*/ 275862 w 3867989"/>
                    <a:gd name="connsiteY8" fmla="*/ 70479 h 1218351"/>
                    <a:gd name="connsiteX9" fmla="*/ 1024608 w 3867989"/>
                    <a:gd name="connsiteY9" fmla="*/ 437673 h 1218351"/>
                    <a:gd name="connsiteX10" fmla="*/ 1848269 w 3867989"/>
                    <a:gd name="connsiteY10" fmla="*/ 1012230 h 1218351"/>
                    <a:gd name="connsiteX11" fmla="*/ 1936022 w 3867989"/>
                    <a:gd name="connsiteY11" fmla="*/ 1098065 h 1218351"/>
                    <a:gd name="connsiteX12" fmla="*/ 2023775 w 3867989"/>
                    <a:gd name="connsiteY12" fmla="*/ 1012230 h 1218351"/>
                    <a:gd name="connsiteX13" fmla="*/ 2847434 w 3867989"/>
                    <a:gd name="connsiteY13" fmla="*/ 437673 h 1218351"/>
                    <a:gd name="connsiteX14" fmla="*/ 3596181 w 3867989"/>
                    <a:gd name="connsiteY14" fmla="*/ 70479 h 1218351"/>
                    <a:gd name="connsiteX15" fmla="*/ 3789730 w 3867989"/>
                    <a:gd name="connsiteY15" fmla="*/ 1450 h 1218351"/>
                    <a:gd name="connsiteX16" fmla="*/ 3867989 w 3867989"/>
                    <a:gd name="connsiteY16" fmla="*/ 91116 h 1218351"/>
                    <a:gd name="connsiteX17" fmla="*/ 3695599 w 3867989"/>
                    <a:gd name="connsiteY17" fmla="*/ 157161 h 1218351"/>
                    <a:gd name="connsiteX18" fmla="*/ 2910440 w 3867989"/>
                    <a:gd name="connsiteY18" fmla="*/ 546803 h 1218351"/>
                    <a:gd name="connsiteX19" fmla="*/ 2035007 w 3867989"/>
                    <a:gd name="connsiteY19" fmla="*/ 1149860 h 1218351"/>
                    <a:gd name="connsiteX20" fmla="*/ 2010993 w 3867989"/>
                    <a:gd name="connsiteY20" fmla="*/ 1176160 h 1218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867989" h="1218351">
                      <a:moveTo>
                        <a:pt x="1984640" y="1218351"/>
                      </a:moveTo>
                      <a:lnTo>
                        <a:pt x="1887258" y="1216419"/>
                      </a:lnTo>
                      <a:lnTo>
                        <a:pt x="1858670" y="1176158"/>
                      </a:lnTo>
                      <a:lnTo>
                        <a:pt x="1837036" y="1149860"/>
                      </a:lnTo>
                      <a:cubicBezTo>
                        <a:pt x="1610161" y="956888"/>
                        <a:pt x="1302754" y="743768"/>
                        <a:pt x="961603" y="546803"/>
                      </a:cubicBezTo>
                      <a:cubicBezTo>
                        <a:pt x="620452" y="349840"/>
                        <a:pt x="282180" y="190177"/>
                        <a:pt x="1623" y="90184"/>
                      </a:cubicBezTo>
                      <a:lnTo>
                        <a:pt x="0" y="89653"/>
                      </a:lnTo>
                      <a:lnTo>
                        <a:pt x="78248" y="0"/>
                      </a:lnTo>
                      <a:lnTo>
                        <a:pt x="275862" y="70479"/>
                      </a:lnTo>
                      <a:cubicBezTo>
                        <a:pt x="499346" y="158410"/>
                        <a:pt x="757697" y="283572"/>
                        <a:pt x="1024608" y="437673"/>
                      </a:cubicBezTo>
                      <a:cubicBezTo>
                        <a:pt x="1358248" y="630299"/>
                        <a:pt x="1646039" y="833952"/>
                        <a:pt x="1848269" y="1012230"/>
                      </a:cubicBezTo>
                      <a:lnTo>
                        <a:pt x="1936022" y="1098065"/>
                      </a:lnTo>
                      <a:lnTo>
                        <a:pt x="2023775" y="1012230"/>
                      </a:lnTo>
                      <a:cubicBezTo>
                        <a:pt x="2226004" y="833952"/>
                        <a:pt x="2513795" y="630299"/>
                        <a:pt x="2847434" y="437673"/>
                      </a:cubicBezTo>
                      <a:cubicBezTo>
                        <a:pt x="3114345" y="283571"/>
                        <a:pt x="3372697" y="158410"/>
                        <a:pt x="3596181" y="70479"/>
                      </a:cubicBezTo>
                      <a:lnTo>
                        <a:pt x="3789730" y="1450"/>
                      </a:lnTo>
                      <a:lnTo>
                        <a:pt x="3867989" y="91116"/>
                      </a:lnTo>
                      <a:lnTo>
                        <a:pt x="3695599" y="157161"/>
                      </a:lnTo>
                      <a:cubicBezTo>
                        <a:pt x="3454440" y="255534"/>
                        <a:pt x="3183361" y="389232"/>
                        <a:pt x="2910440" y="546803"/>
                      </a:cubicBezTo>
                      <a:cubicBezTo>
                        <a:pt x="2569289" y="743767"/>
                        <a:pt x="2261881" y="956888"/>
                        <a:pt x="2035007" y="1149860"/>
                      </a:cubicBezTo>
                      <a:lnTo>
                        <a:pt x="2010993" y="117616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13" name="四角形: 上の 2 つの角を丸める 612">
                <a:extLst>
                  <a:ext uri="{FF2B5EF4-FFF2-40B4-BE49-F238E27FC236}">
                    <a16:creationId xmlns:a16="http://schemas.microsoft.com/office/drawing/2014/main" id="{CB17D046-4913-4ABC-82D8-760B8CB6BF1D}"/>
                  </a:ext>
                </a:extLst>
              </p:cNvPr>
              <p:cNvSpPr/>
              <p:nvPr/>
            </p:nvSpPr>
            <p:spPr>
              <a:xfrm>
                <a:off x="3224599" y="3653621"/>
                <a:ext cx="58211" cy="127460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22" name="正方形/長方形 521">
              <a:extLst>
                <a:ext uri="{FF2B5EF4-FFF2-40B4-BE49-F238E27FC236}">
                  <a16:creationId xmlns:a16="http://schemas.microsoft.com/office/drawing/2014/main" id="{7EB3B9B9-AE55-47CF-8DE2-AD6C42DC0F09}"/>
                </a:ext>
              </a:extLst>
            </p:cNvPr>
            <p:cNvSpPr/>
            <p:nvPr/>
          </p:nvSpPr>
          <p:spPr>
            <a:xfrm>
              <a:off x="2421509" y="3462554"/>
              <a:ext cx="1650823" cy="116112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432066ED-D369-43D7-8520-5F361155C5DD}"/>
                </a:ext>
              </a:extLst>
            </p:cNvPr>
            <p:cNvGrpSpPr/>
            <p:nvPr/>
          </p:nvGrpSpPr>
          <p:grpSpPr>
            <a:xfrm>
              <a:off x="3104124" y="3166177"/>
              <a:ext cx="291536" cy="379793"/>
              <a:chOff x="3101371" y="3690353"/>
              <a:chExt cx="297049" cy="379793"/>
            </a:xfrm>
          </p:grpSpPr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121207E5-7CAE-4248-9A33-B25C0DBC59D5}"/>
                  </a:ext>
                </a:extLst>
              </p:cNvPr>
              <p:cNvGrpSpPr/>
              <p:nvPr/>
            </p:nvGrpSpPr>
            <p:grpSpPr>
              <a:xfrm>
                <a:off x="3101371" y="3690353"/>
                <a:ext cx="297049" cy="379793"/>
                <a:chOff x="3101371" y="3690353"/>
                <a:chExt cx="297049" cy="379793"/>
              </a:xfrm>
            </p:grpSpPr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759F99E9-2593-4ADB-95C2-8B7FC8B0C598}"/>
                    </a:ext>
                  </a:extLst>
                </p:cNvPr>
                <p:cNvSpPr/>
                <p:nvPr/>
              </p:nvSpPr>
              <p:spPr>
                <a:xfrm>
                  <a:off x="3101371" y="3690353"/>
                  <a:ext cx="297049" cy="379793"/>
                </a:xfrm>
                <a:custGeom>
                  <a:avLst/>
                  <a:gdLst>
                    <a:gd name="connsiteX0" fmla="*/ 297049 w 297049"/>
                    <a:gd name="connsiteY0" fmla="*/ 0 h 379793"/>
                    <a:gd name="connsiteX1" fmla="*/ 297049 w 297049"/>
                    <a:gd name="connsiteY1" fmla="*/ 2591 h 379793"/>
                    <a:gd name="connsiteX2" fmla="*/ 292595 w 297049"/>
                    <a:gd name="connsiteY2" fmla="*/ 11774 h 379793"/>
                    <a:gd name="connsiteX3" fmla="*/ 282277 w 297049"/>
                    <a:gd name="connsiteY3" fmla="*/ 87953 h 379793"/>
                    <a:gd name="connsiteX4" fmla="*/ 288975 w 297049"/>
                    <a:gd name="connsiteY4" fmla="*/ 137405 h 379793"/>
                    <a:gd name="connsiteX5" fmla="*/ 282277 w 297049"/>
                    <a:gd name="connsiteY5" fmla="*/ 186858 h 379793"/>
                    <a:gd name="connsiteX6" fmla="*/ 288975 w 297049"/>
                    <a:gd name="connsiteY6" fmla="*/ 236311 h 379793"/>
                    <a:gd name="connsiteX7" fmla="*/ 282277 w 297049"/>
                    <a:gd name="connsiteY7" fmla="*/ 285763 h 379793"/>
                    <a:gd name="connsiteX8" fmla="*/ 292595 w 297049"/>
                    <a:gd name="connsiteY8" fmla="*/ 361942 h 379793"/>
                    <a:gd name="connsiteX9" fmla="*/ 297049 w 297049"/>
                    <a:gd name="connsiteY9" fmla="*/ 371125 h 379793"/>
                    <a:gd name="connsiteX10" fmla="*/ 297049 w 297049"/>
                    <a:gd name="connsiteY10" fmla="*/ 379793 h 379793"/>
                    <a:gd name="connsiteX11" fmla="*/ 276979 w 297049"/>
                    <a:gd name="connsiteY11" fmla="*/ 374146 h 379793"/>
                    <a:gd name="connsiteX12" fmla="*/ 238111 w 297049"/>
                    <a:gd name="connsiteY12" fmla="*/ 370871 h 379793"/>
                    <a:gd name="connsiteX13" fmla="*/ 192277 w 297049"/>
                    <a:gd name="connsiteY13" fmla="*/ 378794 h 379793"/>
                    <a:gd name="connsiteX14" fmla="*/ 146442 w 297049"/>
                    <a:gd name="connsiteY14" fmla="*/ 370871 h 379793"/>
                    <a:gd name="connsiteX15" fmla="*/ 100606 w 297049"/>
                    <a:gd name="connsiteY15" fmla="*/ 378794 h 379793"/>
                    <a:gd name="connsiteX16" fmla="*/ 54772 w 297049"/>
                    <a:gd name="connsiteY16" fmla="*/ 370871 h 379793"/>
                    <a:gd name="connsiteX17" fmla="*/ 15905 w 297049"/>
                    <a:gd name="connsiteY17" fmla="*/ 374146 h 379793"/>
                    <a:gd name="connsiteX18" fmla="*/ 0 w 297049"/>
                    <a:gd name="connsiteY18" fmla="*/ 378621 h 379793"/>
                    <a:gd name="connsiteX19" fmla="*/ 8090 w 297049"/>
                    <a:gd name="connsiteY19" fmla="*/ 361941 h 379793"/>
                    <a:gd name="connsiteX20" fmla="*/ 18409 w 297049"/>
                    <a:gd name="connsiteY20" fmla="*/ 285762 h 379793"/>
                    <a:gd name="connsiteX21" fmla="*/ 11710 w 297049"/>
                    <a:gd name="connsiteY21" fmla="*/ 236310 h 379793"/>
                    <a:gd name="connsiteX22" fmla="*/ 18409 w 297049"/>
                    <a:gd name="connsiteY22" fmla="*/ 186857 h 379793"/>
                    <a:gd name="connsiteX23" fmla="*/ 11710 w 297049"/>
                    <a:gd name="connsiteY23" fmla="*/ 137404 h 379793"/>
                    <a:gd name="connsiteX24" fmla="*/ 18409 w 297049"/>
                    <a:gd name="connsiteY24" fmla="*/ 87952 h 379793"/>
                    <a:gd name="connsiteX25" fmla="*/ 8090 w 297049"/>
                    <a:gd name="connsiteY25" fmla="*/ 11773 h 379793"/>
                    <a:gd name="connsiteX26" fmla="*/ 3414 w 297049"/>
                    <a:gd name="connsiteY26" fmla="*/ 2133 h 379793"/>
                    <a:gd name="connsiteX27" fmla="*/ 15905 w 297049"/>
                    <a:gd name="connsiteY27" fmla="*/ 5647 h 379793"/>
                    <a:gd name="connsiteX28" fmla="*/ 54772 w 297049"/>
                    <a:gd name="connsiteY28" fmla="*/ 8922 h 379793"/>
                    <a:gd name="connsiteX29" fmla="*/ 100606 w 297049"/>
                    <a:gd name="connsiteY29" fmla="*/ 999 h 379793"/>
                    <a:gd name="connsiteX30" fmla="*/ 146442 w 297049"/>
                    <a:gd name="connsiteY30" fmla="*/ 8922 h 379793"/>
                    <a:gd name="connsiteX31" fmla="*/ 192277 w 297049"/>
                    <a:gd name="connsiteY31" fmla="*/ 999 h 379793"/>
                    <a:gd name="connsiteX32" fmla="*/ 238111 w 297049"/>
                    <a:gd name="connsiteY32" fmla="*/ 8922 h 379793"/>
                    <a:gd name="connsiteX33" fmla="*/ 276979 w 297049"/>
                    <a:gd name="connsiteY33" fmla="*/ 5647 h 379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97049" h="379793">
                      <a:moveTo>
                        <a:pt x="297049" y="0"/>
                      </a:moveTo>
                      <a:lnTo>
                        <a:pt x="297049" y="2591"/>
                      </a:lnTo>
                      <a:lnTo>
                        <a:pt x="292595" y="11774"/>
                      </a:lnTo>
                      <a:cubicBezTo>
                        <a:pt x="286220" y="31270"/>
                        <a:pt x="282277" y="58203"/>
                        <a:pt x="282277" y="87953"/>
                      </a:cubicBezTo>
                      <a:lnTo>
                        <a:pt x="288975" y="137405"/>
                      </a:lnTo>
                      <a:lnTo>
                        <a:pt x="282277" y="186858"/>
                      </a:lnTo>
                      <a:lnTo>
                        <a:pt x="288975" y="236311"/>
                      </a:lnTo>
                      <a:lnTo>
                        <a:pt x="282277" y="285763"/>
                      </a:lnTo>
                      <a:cubicBezTo>
                        <a:pt x="282277" y="315513"/>
                        <a:pt x="286220" y="342446"/>
                        <a:pt x="292595" y="361942"/>
                      </a:cubicBezTo>
                      <a:lnTo>
                        <a:pt x="297049" y="371125"/>
                      </a:lnTo>
                      <a:lnTo>
                        <a:pt x="297049" y="379793"/>
                      </a:lnTo>
                      <a:lnTo>
                        <a:pt x="276979" y="374146"/>
                      </a:lnTo>
                      <a:cubicBezTo>
                        <a:pt x="265032" y="372037"/>
                        <a:pt x="251898" y="370871"/>
                        <a:pt x="238111" y="370871"/>
                      </a:cubicBezTo>
                      <a:lnTo>
                        <a:pt x="192277" y="378794"/>
                      </a:lnTo>
                      <a:lnTo>
                        <a:pt x="146442" y="370871"/>
                      </a:lnTo>
                      <a:lnTo>
                        <a:pt x="100606" y="378794"/>
                      </a:lnTo>
                      <a:lnTo>
                        <a:pt x="54772" y="370871"/>
                      </a:lnTo>
                      <a:cubicBezTo>
                        <a:pt x="40985" y="370871"/>
                        <a:pt x="27851" y="372037"/>
                        <a:pt x="15905" y="374146"/>
                      </a:cubicBezTo>
                      <a:lnTo>
                        <a:pt x="0" y="378621"/>
                      </a:lnTo>
                      <a:lnTo>
                        <a:pt x="8090" y="361941"/>
                      </a:lnTo>
                      <a:cubicBezTo>
                        <a:pt x="14465" y="342445"/>
                        <a:pt x="18409" y="315512"/>
                        <a:pt x="18409" y="285762"/>
                      </a:cubicBezTo>
                      <a:lnTo>
                        <a:pt x="11710" y="236310"/>
                      </a:lnTo>
                      <a:lnTo>
                        <a:pt x="18409" y="186857"/>
                      </a:lnTo>
                      <a:lnTo>
                        <a:pt x="11710" y="137404"/>
                      </a:lnTo>
                      <a:lnTo>
                        <a:pt x="18409" y="87952"/>
                      </a:lnTo>
                      <a:cubicBezTo>
                        <a:pt x="18409" y="58202"/>
                        <a:pt x="14465" y="31269"/>
                        <a:pt x="8090" y="11773"/>
                      </a:cubicBezTo>
                      <a:lnTo>
                        <a:pt x="3414" y="2133"/>
                      </a:lnTo>
                      <a:lnTo>
                        <a:pt x="15905" y="5647"/>
                      </a:lnTo>
                      <a:cubicBezTo>
                        <a:pt x="27851" y="7756"/>
                        <a:pt x="40985" y="8922"/>
                        <a:pt x="54772" y="8922"/>
                      </a:cubicBezTo>
                      <a:lnTo>
                        <a:pt x="100606" y="999"/>
                      </a:lnTo>
                      <a:lnTo>
                        <a:pt x="146442" y="8922"/>
                      </a:lnTo>
                      <a:lnTo>
                        <a:pt x="192277" y="999"/>
                      </a:lnTo>
                      <a:lnTo>
                        <a:pt x="238111" y="8922"/>
                      </a:lnTo>
                      <a:cubicBezTo>
                        <a:pt x="251898" y="8922"/>
                        <a:pt x="265032" y="7756"/>
                        <a:pt x="276979" y="5647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1" name="正方形/長方形 610">
                  <a:extLst>
                    <a:ext uri="{FF2B5EF4-FFF2-40B4-BE49-F238E27FC236}">
                      <a16:creationId xmlns:a16="http://schemas.microsoft.com/office/drawing/2014/main" id="{5D360DFD-0577-46CE-BDC9-6B2509B89E69}"/>
                    </a:ext>
                  </a:extLst>
                </p:cNvPr>
                <p:cNvSpPr/>
                <p:nvPr/>
              </p:nvSpPr>
              <p:spPr>
                <a:xfrm>
                  <a:off x="3157537" y="3734992"/>
                  <a:ext cx="185738" cy="290513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09" name="テキスト ボックス 608">
                <a:extLst>
                  <a:ext uri="{FF2B5EF4-FFF2-40B4-BE49-F238E27FC236}">
                    <a16:creationId xmlns:a16="http://schemas.microsoft.com/office/drawing/2014/main" id="{409910C5-E42D-40ED-BA43-D9A25D8E8FCD}"/>
                  </a:ext>
                </a:extLst>
              </p:cNvPr>
              <p:cNvSpPr txBox="1"/>
              <p:nvPr/>
            </p:nvSpPr>
            <p:spPr>
              <a:xfrm rot="5400000">
                <a:off x="3126750" y="3833982"/>
                <a:ext cx="249470" cy="93092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C000">
                        <a:lumMod val="75000"/>
                      </a:srgbClr>
                    </a:solidFill>
                    <a:effectLst/>
                    <a:uLnTx/>
                    <a:uFillTx/>
                    <a:latin typeface="Meiryo UI" panose="020B0604030504040204" pitchFamily="50" charset="-128"/>
                    <a:ea typeface="Meiryo UI" panose="020B0604030504040204" pitchFamily="50" charset="-128"/>
                  </a:rPr>
                  <a:t>白兎神社</a:t>
                </a:r>
              </a:p>
            </p:txBody>
          </p: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C9AE05E8-A860-4064-8BA1-4B35E460DF46}"/>
                </a:ext>
              </a:extLst>
            </p:cNvPr>
            <p:cNvGrpSpPr/>
            <p:nvPr/>
          </p:nvGrpSpPr>
          <p:grpSpPr>
            <a:xfrm>
              <a:off x="1761102" y="2510042"/>
              <a:ext cx="2977586" cy="1080500"/>
              <a:chOff x="1761102" y="2510042"/>
              <a:chExt cx="2977586" cy="1080500"/>
            </a:xfrm>
          </p:grpSpPr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0671B8DB-FAD6-46C2-B92B-6A594FAB26AA}"/>
                  </a:ext>
                </a:extLst>
              </p:cNvPr>
              <p:cNvGrpSpPr/>
              <p:nvPr/>
            </p:nvGrpSpPr>
            <p:grpSpPr>
              <a:xfrm>
                <a:off x="3162178" y="2844713"/>
                <a:ext cx="175430" cy="305423"/>
                <a:chOff x="3162178" y="2872490"/>
                <a:chExt cx="175430" cy="305423"/>
              </a:xfrm>
            </p:grpSpPr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B8CF0582-5A4C-4124-8783-C6DF00991DB2}"/>
                    </a:ext>
                  </a:extLst>
                </p:cNvPr>
                <p:cNvSpPr/>
                <p:nvPr/>
              </p:nvSpPr>
              <p:spPr>
                <a:xfrm rot="10800000">
                  <a:off x="3162178" y="2872490"/>
                  <a:ext cx="175430" cy="305423"/>
                </a:xfrm>
                <a:custGeom>
                  <a:avLst/>
                  <a:gdLst>
                    <a:gd name="connsiteX0" fmla="*/ 175430 w 175430"/>
                    <a:gd name="connsiteY0" fmla="*/ 305423 h 305423"/>
                    <a:gd name="connsiteX1" fmla="*/ 0 w 175430"/>
                    <a:gd name="connsiteY1" fmla="*/ 305423 h 305423"/>
                    <a:gd name="connsiteX2" fmla="*/ 0 w 175430"/>
                    <a:gd name="connsiteY2" fmla="*/ 183165 h 305423"/>
                    <a:gd name="connsiteX3" fmla="*/ 10723 w 175430"/>
                    <a:gd name="connsiteY3" fmla="*/ 157278 h 305423"/>
                    <a:gd name="connsiteX4" fmla="*/ 23813 w 175430"/>
                    <a:gd name="connsiteY4" fmla="*/ 151856 h 305423"/>
                    <a:gd name="connsiteX5" fmla="*/ 23813 w 175430"/>
                    <a:gd name="connsiteY5" fmla="*/ 141229 h 305423"/>
                    <a:gd name="connsiteX6" fmla="*/ 53264 w 175430"/>
                    <a:gd name="connsiteY6" fmla="*/ 111778 h 305423"/>
                    <a:gd name="connsiteX7" fmla="*/ 64855 w 175430"/>
                    <a:gd name="connsiteY7" fmla="*/ 111778 h 305423"/>
                    <a:gd name="connsiteX8" fmla="*/ 64855 w 175430"/>
                    <a:gd name="connsiteY8" fmla="*/ 46577 h 305423"/>
                    <a:gd name="connsiteX9" fmla="*/ 59215 w 175430"/>
                    <a:gd name="connsiteY9" fmla="*/ 48913 h 305423"/>
                    <a:gd name="connsiteX10" fmla="*/ 54768 w 175430"/>
                    <a:gd name="connsiteY10" fmla="*/ 59650 h 305423"/>
                    <a:gd name="connsiteX11" fmla="*/ 54768 w 175430"/>
                    <a:gd name="connsiteY11" fmla="*/ 87763 h 305423"/>
                    <a:gd name="connsiteX12" fmla="*/ 42861 w 175430"/>
                    <a:gd name="connsiteY12" fmla="*/ 87763 h 305423"/>
                    <a:gd name="connsiteX13" fmla="*/ 19049 w 175430"/>
                    <a:gd name="connsiteY13" fmla="*/ 63951 h 305423"/>
                    <a:gd name="connsiteX14" fmla="*/ 19049 w 175430"/>
                    <a:gd name="connsiteY14" fmla="*/ 43882 h 305423"/>
                    <a:gd name="connsiteX15" fmla="*/ 62931 w 175430"/>
                    <a:gd name="connsiteY15" fmla="*/ 0 h 305423"/>
                    <a:gd name="connsiteX16" fmla="*/ 112498 w 175430"/>
                    <a:gd name="connsiteY16" fmla="*/ 0 h 305423"/>
                    <a:gd name="connsiteX17" fmla="*/ 156380 w 175430"/>
                    <a:gd name="connsiteY17" fmla="*/ 43882 h 305423"/>
                    <a:gd name="connsiteX18" fmla="*/ 156379 w 175430"/>
                    <a:gd name="connsiteY18" fmla="*/ 63951 h 305423"/>
                    <a:gd name="connsiteX19" fmla="*/ 132567 w 175430"/>
                    <a:gd name="connsiteY19" fmla="*/ 87763 h 305423"/>
                    <a:gd name="connsiteX20" fmla="*/ 120660 w 175430"/>
                    <a:gd name="connsiteY20" fmla="*/ 87763 h 305423"/>
                    <a:gd name="connsiteX21" fmla="*/ 120660 w 175430"/>
                    <a:gd name="connsiteY21" fmla="*/ 59650 h 305423"/>
                    <a:gd name="connsiteX22" fmla="*/ 116213 w 175430"/>
                    <a:gd name="connsiteY22" fmla="*/ 48913 h 305423"/>
                    <a:gd name="connsiteX23" fmla="*/ 110575 w 175430"/>
                    <a:gd name="connsiteY23" fmla="*/ 46578 h 305423"/>
                    <a:gd name="connsiteX24" fmla="*/ 110575 w 175430"/>
                    <a:gd name="connsiteY24" fmla="*/ 111778 h 305423"/>
                    <a:gd name="connsiteX25" fmla="*/ 122166 w 175430"/>
                    <a:gd name="connsiteY25" fmla="*/ 111778 h 305423"/>
                    <a:gd name="connsiteX26" fmla="*/ 151617 w 175430"/>
                    <a:gd name="connsiteY26" fmla="*/ 141229 h 305423"/>
                    <a:gd name="connsiteX27" fmla="*/ 151617 w 175430"/>
                    <a:gd name="connsiteY27" fmla="*/ 151856 h 305423"/>
                    <a:gd name="connsiteX28" fmla="*/ 164707 w 175430"/>
                    <a:gd name="connsiteY28" fmla="*/ 157278 h 305423"/>
                    <a:gd name="connsiteX29" fmla="*/ 175430 w 175430"/>
                    <a:gd name="connsiteY29" fmla="*/ 183165 h 305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75430" h="305423">
                      <a:moveTo>
                        <a:pt x="175430" y="305423"/>
                      </a:moveTo>
                      <a:lnTo>
                        <a:pt x="0" y="305423"/>
                      </a:lnTo>
                      <a:lnTo>
                        <a:pt x="0" y="183165"/>
                      </a:lnTo>
                      <a:cubicBezTo>
                        <a:pt x="0" y="173056"/>
                        <a:pt x="4098" y="163903"/>
                        <a:pt x="10723" y="157278"/>
                      </a:cubicBezTo>
                      <a:lnTo>
                        <a:pt x="23813" y="151856"/>
                      </a:lnTo>
                      <a:lnTo>
                        <a:pt x="23813" y="141229"/>
                      </a:lnTo>
                      <a:cubicBezTo>
                        <a:pt x="23813" y="124964"/>
                        <a:pt x="36999" y="111778"/>
                        <a:pt x="53264" y="111778"/>
                      </a:cubicBezTo>
                      <a:lnTo>
                        <a:pt x="64855" y="111778"/>
                      </a:lnTo>
                      <a:lnTo>
                        <a:pt x="64855" y="46577"/>
                      </a:lnTo>
                      <a:lnTo>
                        <a:pt x="59215" y="48913"/>
                      </a:lnTo>
                      <a:cubicBezTo>
                        <a:pt x="56468" y="51661"/>
                        <a:pt x="54768" y="55457"/>
                        <a:pt x="54768" y="59650"/>
                      </a:cubicBezTo>
                      <a:lnTo>
                        <a:pt x="54768" y="87763"/>
                      </a:lnTo>
                      <a:lnTo>
                        <a:pt x="42861" y="87763"/>
                      </a:lnTo>
                      <a:cubicBezTo>
                        <a:pt x="29710" y="87763"/>
                        <a:pt x="19049" y="77102"/>
                        <a:pt x="19049" y="63951"/>
                      </a:cubicBezTo>
                      <a:lnTo>
                        <a:pt x="19049" y="43882"/>
                      </a:lnTo>
                      <a:cubicBezTo>
                        <a:pt x="19049" y="19647"/>
                        <a:pt x="38696" y="0"/>
                        <a:pt x="62931" y="0"/>
                      </a:cubicBezTo>
                      <a:lnTo>
                        <a:pt x="112498" y="0"/>
                      </a:lnTo>
                      <a:cubicBezTo>
                        <a:pt x="136733" y="0"/>
                        <a:pt x="156380" y="19647"/>
                        <a:pt x="156380" y="43882"/>
                      </a:cubicBezTo>
                      <a:cubicBezTo>
                        <a:pt x="156380" y="50572"/>
                        <a:pt x="156379" y="57261"/>
                        <a:pt x="156379" y="63951"/>
                      </a:cubicBezTo>
                      <a:cubicBezTo>
                        <a:pt x="156379" y="77102"/>
                        <a:pt x="145718" y="87763"/>
                        <a:pt x="132567" y="87763"/>
                      </a:cubicBezTo>
                      <a:lnTo>
                        <a:pt x="120660" y="87763"/>
                      </a:lnTo>
                      <a:lnTo>
                        <a:pt x="120660" y="59650"/>
                      </a:lnTo>
                      <a:cubicBezTo>
                        <a:pt x="120660" y="55457"/>
                        <a:pt x="118961" y="51661"/>
                        <a:pt x="116213" y="48913"/>
                      </a:cubicBezTo>
                      <a:lnTo>
                        <a:pt x="110575" y="46578"/>
                      </a:lnTo>
                      <a:lnTo>
                        <a:pt x="110575" y="111778"/>
                      </a:lnTo>
                      <a:lnTo>
                        <a:pt x="122166" y="111778"/>
                      </a:lnTo>
                      <a:cubicBezTo>
                        <a:pt x="138431" y="111778"/>
                        <a:pt x="151617" y="124964"/>
                        <a:pt x="151617" y="141229"/>
                      </a:cubicBezTo>
                      <a:lnTo>
                        <a:pt x="151617" y="151856"/>
                      </a:lnTo>
                      <a:lnTo>
                        <a:pt x="164707" y="157278"/>
                      </a:lnTo>
                      <a:cubicBezTo>
                        <a:pt x="171332" y="163903"/>
                        <a:pt x="175430" y="173056"/>
                        <a:pt x="175430" y="183165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7" name="六角形 606">
                  <a:extLst>
                    <a:ext uri="{FF2B5EF4-FFF2-40B4-BE49-F238E27FC236}">
                      <a16:creationId xmlns:a16="http://schemas.microsoft.com/office/drawing/2014/main" id="{E58290C7-7489-42D7-ADF2-6513866BF5B3}"/>
                    </a:ext>
                  </a:extLst>
                </p:cNvPr>
                <p:cNvSpPr/>
                <p:nvPr/>
              </p:nvSpPr>
              <p:spPr>
                <a:xfrm rot="16200000">
                  <a:off x="3224135" y="2933740"/>
                  <a:ext cx="56274" cy="48513"/>
                </a:xfrm>
                <a:prstGeom prst="hexagon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92" name="正方形/長方形 591">
                <a:extLst>
                  <a:ext uri="{FF2B5EF4-FFF2-40B4-BE49-F238E27FC236}">
                    <a16:creationId xmlns:a16="http://schemas.microsoft.com/office/drawing/2014/main" id="{03803DE5-D6CD-49AD-BCB7-BF4829C70993}"/>
                  </a:ext>
                </a:extLst>
              </p:cNvPr>
              <p:cNvSpPr/>
              <p:nvPr/>
            </p:nvSpPr>
            <p:spPr>
              <a:xfrm>
                <a:off x="2347978" y="3341603"/>
                <a:ext cx="99947" cy="192172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3" name="正方形/長方形 592">
                <a:extLst>
                  <a:ext uri="{FF2B5EF4-FFF2-40B4-BE49-F238E27FC236}">
                    <a16:creationId xmlns:a16="http://schemas.microsoft.com/office/drawing/2014/main" id="{E12F3F85-8276-4AF3-855F-778ECB53AFA5}"/>
                  </a:ext>
                </a:extLst>
              </p:cNvPr>
              <p:cNvSpPr/>
              <p:nvPr/>
            </p:nvSpPr>
            <p:spPr>
              <a:xfrm>
                <a:off x="4033903" y="3341603"/>
                <a:ext cx="99947" cy="192172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4" name="正方形/長方形 593">
                <a:extLst>
                  <a:ext uri="{FF2B5EF4-FFF2-40B4-BE49-F238E27FC236}">
                    <a16:creationId xmlns:a16="http://schemas.microsoft.com/office/drawing/2014/main" id="{76393902-6C16-453D-B2D0-276E665843B6}"/>
                  </a:ext>
                </a:extLst>
              </p:cNvPr>
              <p:cNvSpPr/>
              <p:nvPr/>
            </p:nvSpPr>
            <p:spPr>
              <a:xfrm>
                <a:off x="2762159" y="3125703"/>
                <a:ext cx="99947" cy="129694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5" name="正方形/長方形 594">
                <a:extLst>
                  <a:ext uri="{FF2B5EF4-FFF2-40B4-BE49-F238E27FC236}">
                    <a16:creationId xmlns:a16="http://schemas.microsoft.com/office/drawing/2014/main" id="{EB363829-2CD9-4771-8228-DBCDA0C53DB9}"/>
                  </a:ext>
                </a:extLst>
              </p:cNvPr>
              <p:cNvSpPr/>
              <p:nvPr/>
            </p:nvSpPr>
            <p:spPr>
              <a:xfrm>
                <a:off x="3632109" y="3125703"/>
                <a:ext cx="99947" cy="129694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96" name="グループ化 595">
                <a:extLst>
                  <a:ext uri="{FF2B5EF4-FFF2-40B4-BE49-F238E27FC236}">
                    <a16:creationId xmlns:a16="http://schemas.microsoft.com/office/drawing/2014/main" id="{C58B3438-E783-4F95-9CED-6F3C2C2C3841}"/>
                  </a:ext>
                </a:extLst>
              </p:cNvPr>
              <p:cNvGrpSpPr/>
              <p:nvPr/>
            </p:nvGrpSpPr>
            <p:grpSpPr>
              <a:xfrm>
                <a:off x="1761102" y="2510042"/>
                <a:ext cx="2977586" cy="1080500"/>
                <a:chOff x="1319029" y="3653621"/>
                <a:chExt cx="3867989" cy="1522026"/>
              </a:xfrm>
            </p:grpSpPr>
            <p:grpSp>
              <p:nvGrpSpPr>
                <p:cNvPr id="597" name="グループ化 596">
                  <a:extLst>
                    <a:ext uri="{FF2B5EF4-FFF2-40B4-BE49-F238E27FC236}">
                      <a16:creationId xmlns:a16="http://schemas.microsoft.com/office/drawing/2014/main" id="{50599022-7487-4149-8A3A-A521C44F35C3}"/>
                    </a:ext>
                  </a:extLst>
                </p:cNvPr>
                <p:cNvGrpSpPr/>
                <p:nvPr/>
              </p:nvGrpSpPr>
              <p:grpSpPr>
                <a:xfrm>
                  <a:off x="1319029" y="3747745"/>
                  <a:ext cx="3867989" cy="1427902"/>
                  <a:chOff x="838249" y="2743200"/>
                  <a:chExt cx="3867989" cy="1427902"/>
                </a:xfrm>
              </p:grpSpPr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789B5CE8-20BB-4F7C-974E-E5A65871B60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28967" y="2976024"/>
                    <a:ext cx="3686552" cy="1195078"/>
                  </a:xfrm>
                  <a:custGeom>
                    <a:avLst/>
                    <a:gdLst>
                      <a:gd name="connsiteX0" fmla="*/ 1984640 w 3867989"/>
                      <a:gd name="connsiteY0" fmla="*/ 1218351 h 1218351"/>
                      <a:gd name="connsiteX1" fmla="*/ 1887258 w 3867989"/>
                      <a:gd name="connsiteY1" fmla="*/ 1216419 h 1218351"/>
                      <a:gd name="connsiteX2" fmla="*/ 1858670 w 3867989"/>
                      <a:gd name="connsiteY2" fmla="*/ 1176158 h 1218351"/>
                      <a:gd name="connsiteX3" fmla="*/ 1837036 w 3867989"/>
                      <a:gd name="connsiteY3" fmla="*/ 1149860 h 1218351"/>
                      <a:gd name="connsiteX4" fmla="*/ 961603 w 3867989"/>
                      <a:gd name="connsiteY4" fmla="*/ 546803 h 1218351"/>
                      <a:gd name="connsiteX5" fmla="*/ 1623 w 3867989"/>
                      <a:gd name="connsiteY5" fmla="*/ 90184 h 1218351"/>
                      <a:gd name="connsiteX6" fmla="*/ 0 w 3867989"/>
                      <a:gd name="connsiteY6" fmla="*/ 89653 h 1218351"/>
                      <a:gd name="connsiteX7" fmla="*/ 78248 w 3867989"/>
                      <a:gd name="connsiteY7" fmla="*/ 0 h 1218351"/>
                      <a:gd name="connsiteX8" fmla="*/ 275862 w 3867989"/>
                      <a:gd name="connsiteY8" fmla="*/ 70479 h 1218351"/>
                      <a:gd name="connsiteX9" fmla="*/ 1024608 w 3867989"/>
                      <a:gd name="connsiteY9" fmla="*/ 437673 h 1218351"/>
                      <a:gd name="connsiteX10" fmla="*/ 1848269 w 3867989"/>
                      <a:gd name="connsiteY10" fmla="*/ 1012230 h 1218351"/>
                      <a:gd name="connsiteX11" fmla="*/ 1936022 w 3867989"/>
                      <a:gd name="connsiteY11" fmla="*/ 1098065 h 1218351"/>
                      <a:gd name="connsiteX12" fmla="*/ 2023775 w 3867989"/>
                      <a:gd name="connsiteY12" fmla="*/ 1012230 h 1218351"/>
                      <a:gd name="connsiteX13" fmla="*/ 2847434 w 3867989"/>
                      <a:gd name="connsiteY13" fmla="*/ 437673 h 1218351"/>
                      <a:gd name="connsiteX14" fmla="*/ 3596181 w 3867989"/>
                      <a:gd name="connsiteY14" fmla="*/ 70479 h 1218351"/>
                      <a:gd name="connsiteX15" fmla="*/ 3789730 w 3867989"/>
                      <a:gd name="connsiteY15" fmla="*/ 1450 h 1218351"/>
                      <a:gd name="connsiteX16" fmla="*/ 3867989 w 3867989"/>
                      <a:gd name="connsiteY16" fmla="*/ 91116 h 1218351"/>
                      <a:gd name="connsiteX17" fmla="*/ 3695599 w 3867989"/>
                      <a:gd name="connsiteY17" fmla="*/ 157161 h 1218351"/>
                      <a:gd name="connsiteX18" fmla="*/ 2910440 w 3867989"/>
                      <a:gd name="connsiteY18" fmla="*/ 546803 h 1218351"/>
                      <a:gd name="connsiteX19" fmla="*/ 2035007 w 3867989"/>
                      <a:gd name="connsiteY19" fmla="*/ 1149860 h 1218351"/>
                      <a:gd name="connsiteX20" fmla="*/ 2010993 w 3867989"/>
                      <a:gd name="connsiteY20" fmla="*/ 1176160 h 1218351"/>
                      <a:gd name="connsiteX0" fmla="*/ 1987138 w 3867989"/>
                      <a:gd name="connsiteY0" fmla="*/ 1250831 h 1250831"/>
                      <a:gd name="connsiteX1" fmla="*/ 1887258 w 3867989"/>
                      <a:gd name="connsiteY1" fmla="*/ 1216419 h 1250831"/>
                      <a:gd name="connsiteX2" fmla="*/ 1858670 w 3867989"/>
                      <a:gd name="connsiteY2" fmla="*/ 1176158 h 1250831"/>
                      <a:gd name="connsiteX3" fmla="*/ 1837036 w 3867989"/>
                      <a:gd name="connsiteY3" fmla="*/ 1149860 h 1250831"/>
                      <a:gd name="connsiteX4" fmla="*/ 961603 w 3867989"/>
                      <a:gd name="connsiteY4" fmla="*/ 546803 h 1250831"/>
                      <a:gd name="connsiteX5" fmla="*/ 1623 w 3867989"/>
                      <a:gd name="connsiteY5" fmla="*/ 90184 h 1250831"/>
                      <a:gd name="connsiteX6" fmla="*/ 0 w 3867989"/>
                      <a:gd name="connsiteY6" fmla="*/ 89653 h 1250831"/>
                      <a:gd name="connsiteX7" fmla="*/ 78248 w 3867989"/>
                      <a:gd name="connsiteY7" fmla="*/ 0 h 1250831"/>
                      <a:gd name="connsiteX8" fmla="*/ 275862 w 3867989"/>
                      <a:gd name="connsiteY8" fmla="*/ 70479 h 1250831"/>
                      <a:gd name="connsiteX9" fmla="*/ 1024608 w 3867989"/>
                      <a:gd name="connsiteY9" fmla="*/ 437673 h 1250831"/>
                      <a:gd name="connsiteX10" fmla="*/ 1848269 w 3867989"/>
                      <a:gd name="connsiteY10" fmla="*/ 1012230 h 1250831"/>
                      <a:gd name="connsiteX11" fmla="*/ 1936022 w 3867989"/>
                      <a:gd name="connsiteY11" fmla="*/ 1098065 h 1250831"/>
                      <a:gd name="connsiteX12" fmla="*/ 2023775 w 3867989"/>
                      <a:gd name="connsiteY12" fmla="*/ 1012230 h 1250831"/>
                      <a:gd name="connsiteX13" fmla="*/ 2847434 w 3867989"/>
                      <a:gd name="connsiteY13" fmla="*/ 437673 h 1250831"/>
                      <a:gd name="connsiteX14" fmla="*/ 3596181 w 3867989"/>
                      <a:gd name="connsiteY14" fmla="*/ 70479 h 1250831"/>
                      <a:gd name="connsiteX15" fmla="*/ 3789730 w 3867989"/>
                      <a:gd name="connsiteY15" fmla="*/ 1450 h 1250831"/>
                      <a:gd name="connsiteX16" fmla="*/ 3867989 w 3867989"/>
                      <a:gd name="connsiteY16" fmla="*/ 91116 h 1250831"/>
                      <a:gd name="connsiteX17" fmla="*/ 3695599 w 3867989"/>
                      <a:gd name="connsiteY17" fmla="*/ 157161 h 1250831"/>
                      <a:gd name="connsiteX18" fmla="*/ 2910440 w 3867989"/>
                      <a:gd name="connsiteY18" fmla="*/ 546803 h 1250831"/>
                      <a:gd name="connsiteX19" fmla="*/ 2035007 w 3867989"/>
                      <a:gd name="connsiteY19" fmla="*/ 1149860 h 1250831"/>
                      <a:gd name="connsiteX20" fmla="*/ 2010993 w 3867989"/>
                      <a:gd name="connsiteY20" fmla="*/ 1176160 h 1250831"/>
                      <a:gd name="connsiteX21" fmla="*/ 1987138 w 3867989"/>
                      <a:gd name="connsiteY21" fmla="*/ 1250831 h 1250831"/>
                      <a:gd name="connsiteX0" fmla="*/ 1987138 w 3867989"/>
                      <a:gd name="connsiteY0" fmla="*/ 1250831 h 1250831"/>
                      <a:gd name="connsiteX1" fmla="*/ 1887258 w 3867989"/>
                      <a:gd name="connsiteY1" fmla="*/ 1241403 h 1250831"/>
                      <a:gd name="connsiteX2" fmla="*/ 1858670 w 3867989"/>
                      <a:gd name="connsiteY2" fmla="*/ 1176158 h 1250831"/>
                      <a:gd name="connsiteX3" fmla="*/ 1837036 w 3867989"/>
                      <a:gd name="connsiteY3" fmla="*/ 1149860 h 1250831"/>
                      <a:gd name="connsiteX4" fmla="*/ 961603 w 3867989"/>
                      <a:gd name="connsiteY4" fmla="*/ 546803 h 1250831"/>
                      <a:gd name="connsiteX5" fmla="*/ 1623 w 3867989"/>
                      <a:gd name="connsiteY5" fmla="*/ 90184 h 1250831"/>
                      <a:gd name="connsiteX6" fmla="*/ 0 w 3867989"/>
                      <a:gd name="connsiteY6" fmla="*/ 89653 h 1250831"/>
                      <a:gd name="connsiteX7" fmla="*/ 78248 w 3867989"/>
                      <a:gd name="connsiteY7" fmla="*/ 0 h 1250831"/>
                      <a:gd name="connsiteX8" fmla="*/ 275862 w 3867989"/>
                      <a:gd name="connsiteY8" fmla="*/ 70479 h 1250831"/>
                      <a:gd name="connsiteX9" fmla="*/ 1024608 w 3867989"/>
                      <a:gd name="connsiteY9" fmla="*/ 437673 h 1250831"/>
                      <a:gd name="connsiteX10" fmla="*/ 1848269 w 3867989"/>
                      <a:gd name="connsiteY10" fmla="*/ 1012230 h 1250831"/>
                      <a:gd name="connsiteX11" fmla="*/ 1936022 w 3867989"/>
                      <a:gd name="connsiteY11" fmla="*/ 1098065 h 1250831"/>
                      <a:gd name="connsiteX12" fmla="*/ 2023775 w 3867989"/>
                      <a:gd name="connsiteY12" fmla="*/ 1012230 h 1250831"/>
                      <a:gd name="connsiteX13" fmla="*/ 2847434 w 3867989"/>
                      <a:gd name="connsiteY13" fmla="*/ 437673 h 1250831"/>
                      <a:gd name="connsiteX14" fmla="*/ 3596181 w 3867989"/>
                      <a:gd name="connsiteY14" fmla="*/ 70479 h 1250831"/>
                      <a:gd name="connsiteX15" fmla="*/ 3789730 w 3867989"/>
                      <a:gd name="connsiteY15" fmla="*/ 1450 h 1250831"/>
                      <a:gd name="connsiteX16" fmla="*/ 3867989 w 3867989"/>
                      <a:gd name="connsiteY16" fmla="*/ 91116 h 1250831"/>
                      <a:gd name="connsiteX17" fmla="*/ 3695599 w 3867989"/>
                      <a:gd name="connsiteY17" fmla="*/ 157161 h 1250831"/>
                      <a:gd name="connsiteX18" fmla="*/ 2910440 w 3867989"/>
                      <a:gd name="connsiteY18" fmla="*/ 546803 h 1250831"/>
                      <a:gd name="connsiteX19" fmla="*/ 2035007 w 3867989"/>
                      <a:gd name="connsiteY19" fmla="*/ 1149860 h 1250831"/>
                      <a:gd name="connsiteX20" fmla="*/ 2010993 w 3867989"/>
                      <a:gd name="connsiteY20" fmla="*/ 1176160 h 1250831"/>
                      <a:gd name="connsiteX21" fmla="*/ 1987138 w 3867989"/>
                      <a:gd name="connsiteY21" fmla="*/ 1250831 h 1250831"/>
                      <a:gd name="connsiteX0" fmla="*/ 1987138 w 3867989"/>
                      <a:gd name="connsiteY0" fmla="*/ 1250831 h 1253895"/>
                      <a:gd name="connsiteX1" fmla="*/ 1884760 w 3867989"/>
                      <a:gd name="connsiteY1" fmla="*/ 1253895 h 1253895"/>
                      <a:gd name="connsiteX2" fmla="*/ 1858670 w 3867989"/>
                      <a:gd name="connsiteY2" fmla="*/ 1176158 h 1253895"/>
                      <a:gd name="connsiteX3" fmla="*/ 1837036 w 3867989"/>
                      <a:gd name="connsiteY3" fmla="*/ 1149860 h 1253895"/>
                      <a:gd name="connsiteX4" fmla="*/ 961603 w 3867989"/>
                      <a:gd name="connsiteY4" fmla="*/ 546803 h 1253895"/>
                      <a:gd name="connsiteX5" fmla="*/ 1623 w 3867989"/>
                      <a:gd name="connsiteY5" fmla="*/ 90184 h 1253895"/>
                      <a:gd name="connsiteX6" fmla="*/ 0 w 3867989"/>
                      <a:gd name="connsiteY6" fmla="*/ 89653 h 1253895"/>
                      <a:gd name="connsiteX7" fmla="*/ 78248 w 3867989"/>
                      <a:gd name="connsiteY7" fmla="*/ 0 h 1253895"/>
                      <a:gd name="connsiteX8" fmla="*/ 275862 w 3867989"/>
                      <a:gd name="connsiteY8" fmla="*/ 70479 h 1253895"/>
                      <a:gd name="connsiteX9" fmla="*/ 1024608 w 3867989"/>
                      <a:gd name="connsiteY9" fmla="*/ 437673 h 1253895"/>
                      <a:gd name="connsiteX10" fmla="*/ 1848269 w 3867989"/>
                      <a:gd name="connsiteY10" fmla="*/ 1012230 h 1253895"/>
                      <a:gd name="connsiteX11" fmla="*/ 1936022 w 3867989"/>
                      <a:gd name="connsiteY11" fmla="*/ 1098065 h 1253895"/>
                      <a:gd name="connsiteX12" fmla="*/ 2023775 w 3867989"/>
                      <a:gd name="connsiteY12" fmla="*/ 1012230 h 1253895"/>
                      <a:gd name="connsiteX13" fmla="*/ 2847434 w 3867989"/>
                      <a:gd name="connsiteY13" fmla="*/ 437673 h 1253895"/>
                      <a:gd name="connsiteX14" fmla="*/ 3596181 w 3867989"/>
                      <a:gd name="connsiteY14" fmla="*/ 70479 h 1253895"/>
                      <a:gd name="connsiteX15" fmla="*/ 3789730 w 3867989"/>
                      <a:gd name="connsiteY15" fmla="*/ 1450 h 1253895"/>
                      <a:gd name="connsiteX16" fmla="*/ 3867989 w 3867989"/>
                      <a:gd name="connsiteY16" fmla="*/ 91116 h 1253895"/>
                      <a:gd name="connsiteX17" fmla="*/ 3695599 w 3867989"/>
                      <a:gd name="connsiteY17" fmla="*/ 157161 h 1253895"/>
                      <a:gd name="connsiteX18" fmla="*/ 2910440 w 3867989"/>
                      <a:gd name="connsiteY18" fmla="*/ 546803 h 1253895"/>
                      <a:gd name="connsiteX19" fmla="*/ 2035007 w 3867989"/>
                      <a:gd name="connsiteY19" fmla="*/ 1149860 h 1253895"/>
                      <a:gd name="connsiteX20" fmla="*/ 2010993 w 3867989"/>
                      <a:gd name="connsiteY20" fmla="*/ 1176160 h 1253895"/>
                      <a:gd name="connsiteX21" fmla="*/ 1987138 w 3867989"/>
                      <a:gd name="connsiteY21" fmla="*/ 1250831 h 1253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867989" h="1253895">
                        <a:moveTo>
                          <a:pt x="1987138" y="1250831"/>
                        </a:moveTo>
                        <a:lnTo>
                          <a:pt x="1884760" y="1253895"/>
                        </a:lnTo>
                        <a:lnTo>
                          <a:pt x="1858670" y="1176158"/>
                        </a:lnTo>
                        <a:lnTo>
                          <a:pt x="1837036" y="1149860"/>
                        </a:lnTo>
                        <a:cubicBezTo>
                          <a:pt x="1610161" y="956888"/>
                          <a:pt x="1302754" y="743768"/>
                          <a:pt x="961603" y="546803"/>
                        </a:cubicBezTo>
                        <a:cubicBezTo>
                          <a:pt x="620452" y="349840"/>
                          <a:pt x="282180" y="190177"/>
                          <a:pt x="1623" y="90184"/>
                        </a:cubicBezTo>
                        <a:lnTo>
                          <a:pt x="0" y="89653"/>
                        </a:lnTo>
                        <a:lnTo>
                          <a:pt x="78248" y="0"/>
                        </a:lnTo>
                        <a:lnTo>
                          <a:pt x="275862" y="70479"/>
                        </a:lnTo>
                        <a:cubicBezTo>
                          <a:pt x="499346" y="158410"/>
                          <a:pt x="757697" y="283572"/>
                          <a:pt x="1024608" y="437673"/>
                        </a:cubicBezTo>
                        <a:cubicBezTo>
                          <a:pt x="1358248" y="630299"/>
                          <a:pt x="1646039" y="833952"/>
                          <a:pt x="1848269" y="1012230"/>
                        </a:cubicBezTo>
                        <a:lnTo>
                          <a:pt x="1936022" y="1098065"/>
                        </a:lnTo>
                        <a:lnTo>
                          <a:pt x="2023775" y="1012230"/>
                        </a:lnTo>
                        <a:cubicBezTo>
                          <a:pt x="2226004" y="833952"/>
                          <a:pt x="2513795" y="630299"/>
                          <a:pt x="2847434" y="437673"/>
                        </a:cubicBezTo>
                        <a:cubicBezTo>
                          <a:pt x="3114345" y="283571"/>
                          <a:pt x="3372697" y="158410"/>
                          <a:pt x="3596181" y="70479"/>
                        </a:cubicBezTo>
                        <a:lnTo>
                          <a:pt x="3789730" y="1450"/>
                        </a:lnTo>
                        <a:lnTo>
                          <a:pt x="3867989" y="91116"/>
                        </a:lnTo>
                        <a:lnTo>
                          <a:pt x="3695599" y="157161"/>
                        </a:lnTo>
                        <a:cubicBezTo>
                          <a:pt x="3454440" y="255534"/>
                          <a:pt x="3183361" y="389232"/>
                          <a:pt x="2910440" y="546803"/>
                        </a:cubicBezTo>
                        <a:cubicBezTo>
                          <a:pt x="2569289" y="743767"/>
                          <a:pt x="2261881" y="956888"/>
                          <a:pt x="2035007" y="1149860"/>
                        </a:cubicBezTo>
                        <a:lnTo>
                          <a:pt x="2010993" y="1176160"/>
                        </a:lnTo>
                        <a:cubicBezTo>
                          <a:pt x="2002209" y="1190224"/>
                          <a:pt x="1995922" y="1236767"/>
                          <a:pt x="1987138" y="1250831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600" name="グループ化 599">
                    <a:extLst>
                      <a:ext uri="{FF2B5EF4-FFF2-40B4-BE49-F238E27FC236}">
                        <a16:creationId xmlns:a16="http://schemas.microsoft.com/office/drawing/2014/main" id="{FA1BA2F8-0707-4852-8F4E-F531FDE709C9}"/>
                      </a:ext>
                    </a:extLst>
                  </p:cNvPr>
                  <p:cNvGrpSpPr/>
                  <p:nvPr/>
                </p:nvGrpSpPr>
                <p:grpSpPr>
                  <a:xfrm>
                    <a:off x="2505804" y="2743200"/>
                    <a:ext cx="540364" cy="346258"/>
                    <a:chOff x="2505804" y="2743200"/>
                    <a:chExt cx="540364" cy="346258"/>
                  </a:xfrm>
                </p:grpSpPr>
                <p:sp>
                  <p:nvSpPr>
                    <p:cNvPr id="602" name="フリーフォーム: 図形 601">
                      <a:extLst>
                        <a:ext uri="{FF2B5EF4-FFF2-40B4-BE49-F238E27FC236}">
                          <a16:creationId xmlns:a16="http://schemas.microsoft.com/office/drawing/2014/main" id="{53FA3787-EA58-42B2-A953-CBCB5B29B6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05804" y="2847974"/>
                      <a:ext cx="234476" cy="241484"/>
                    </a:xfrm>
                    <a:custGeom>
                      <a:avLst/>
                      <a:gdLst>
                        <a:gd name="connsiteX0" fmla="*/ 170451 w 234476"/>
                        <a:gd name="connsiteY0" fmla="*/ 0 h 241484"/>
                        <a:gd name="connsiteX1" fmla="*/ 234476 w 234476"/>
                        <a:gd name="connsiteY1" fmla="*/ 64025 h 241484"/>
                        <a:gd name="connsiteX2" fmla="*/ 195373 w 234476"/>
                        <a:gd name="connsiteY2" fmla="*/ 123019 h 241484"/>
                        <a:gd name="connsiteX3" fmla="*/ 188029 w 234476"/>
                        <a:gd name="connsiteY3" fmla="*/ 124501 h 241484"/>
                        <a:gd name="connsiteX4" fmla="*/ 184296 w 234476"/>
                        <a:gd name="connsiteY4" fmla="*/ 142994 h 241484"/>
                        <a:gd name="connsiteX5" fmla="*/ 133250 w 234476"/>
                        <a:gd name="connsiteY5" fmla="*/ 176829 h 241484"/>
                        <a:gd name="connsiteX6" fmla="*/ 116592 w 234476"/>
                        <a:gd name="connsiteY6" fmla="*/ 173466 h 241484"/>
                        <a:gd name="connsiteX7" fmla="*/ 112932 w 234476"/>
                        <a:gd name="connsiteY7" fmla="*/ 180739 h 241484"/>
                        <a:gd name="connsiteX8" fmla="*/ 92671 w 234476"/>
                        <a:gd name="connsiteY8" fmla="*/ 205452 h 241484"/>
                        <a:gd name="connsiteX9" fmla="*/ 6582 w 234476"/>
                        <a:gd name="connsiteY9" fmla="*/ 234903 h 241484"/>
                        <a:gd name="connsiteX10" fmla="*/ 36033 w 234476"/>
                        <a:gd name="connsiteY10" fmla="*/ 148814 h 241484"/>
                        <a:gd name="connsiteX11" fmla="*/ 60745 w 234476"/>
                        <a:gd name="connsiteY11" fmla="*/ 128553 h 241484"/>
                        <a:gd name="connsiteX12" fmla="*/ 78185 w 234476"/>
                        <a:gd name="connsiteY12" fmla="*/ 119777 h 241484"/>
                        <a:gd name="connsiteX13" fmla="*/ 82204 w 234476"/>
                        <a:gd name="connsiteY13" fmla="*/ 99866 h 241484"/>
                        <a:gd name="connsiteX14" fmla="*/ 94077 w 234476"/>
                        <a:gd name="connsiteY14" fmla="*/ 82257 h 241484"/>
                        <a:gd name="connsiteX15" fmla="*/ 108186 w 234476"/>
                        <a:gd name="connsiteY15" fmla="*/ 72744 h 241484"/>
                        <a:gd name="connsiteX16" fmla="*/ 106426 w 234476"/>
                        <a:gd name="connsiteY16" fmla="*/ 64025 h 241484"/>
                        <a:gd name="connsiteX17" fmla="*/ 170451 w 234476"/>
                        <a:gd name="connsiteY17" fmla="*/ 0 h 2414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234476" h="241484">
                          <a:moveTo>
                            <a:pt x="170451" y="0"/>
                          </a:moveTo>
                          <a:cubicBezTo>
                            <a:pt x="205811" y="0"/>
                            <a:pt x="234476" y="28665"/>
                            <a:pt x="234476" y="64025"/>
                          </a:cubicBezTo>
                          <a:cubicBezTo>
                            <a:pt x="234476" y="90545"/>
                            <a:pt x="218352" y="113299"/>
                            <a:pt x="195373" y="123019"/>
                          </a:cubicBezTo>
                          <a:lnTo>
                            <a:pt x="188029" y="124501"/>
                          </a:lnTo>
                          <a:lnTo>
                            <a:pt x="184296" y="142994"/>
                          </a:lnTo>
                          <a:cubicBezTo>
                            <a:pt x="175886" y="162877"/>
                            <a:pt x="156197" y="176829"/>
                            <a:pt x="133250" y="176829"/>
                          </a:cubicBezTo>
                          <a:lnTo>
                            <a:pt x="116592" y="173466"/>
                          </a:lnTo>
                          <a:lnTo>
                            <a:pt x="112932" y="180739"/>
                          </a:lnTo>
                          <a:cubicBezTo>
                            <a:pt x="107454" y="189084"/>
                            <a:pt x="100647" y="197475"/>
                            <a:pt x="92671" y="205452"/>
                          </a:cubicBezTo>
                          <a:cubicBezTo>
                            <a:pt x="60766" y="237357"/>
                            <a:pt x="22222" y="250542"/>
                            <a:pt x="6582" y="234903"/>
                          </a:cubicBezTo>
                          <a:cubicBezTo>
                            <a:pt x="-9058" y="219263"/>
                            <a:pt x="4128" y="180719"/>
                            <a:pt x="36033" y="148814"/>
                          </a:cubicBezTo>
                          <a:cubicBezTo>
                            <a:pt x="44010" y="140837"/>
                            <a:pt x="52401" y="134031"/>
                            <a:pt x="60745" y="128553"/>
                          </a:cubicBezTo>
                          <a:lnTo>
                            <a:pt x="78185" y="119777"/>
                          </a:lnTo>
                          <a:lnTo>
                            <a:pt x="82204" y="99866"/>
                          </a:lnTo>
                          <a:cubicBezTo>
                            <a:pt x="85008" y="93239"/>
                            <a:pt x="89064" y="87270"/>
                            <a:pt x="94077" y="82257"/>
                          </a:cubicBezTo>
                          <a:lnTo>
                            <a:pt x="108186" y="72744"/>
                          </a:lnTo>
                          <a:lnTo>
                            <a:pt x="106426" y="64025"/>
                          </a:lnTo>
                          <a:cubicBezTo>
                            <a:pt x="106426" y="28665"/>
                            <a:pt x="135091" y="0"/>
                            <a:pt x="170451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03" name="フリーフォーム: 図形 602">
                      <a:extLst>
                        <a:ext uri="{FF2B5EF4-FFF2-40B4-BE49-F238E27FC236}">
                          <a16:creationId xmlns:a16="http://schemas.microsoft.com/office/drawing/2014/main" id="{C1B52743-C6C5-4A67-BD7B-22E3847C598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811692" y="2847974"/>
                      <a:ext cx="234476" cy="241484"/>
                    </a:xfrm>
                    <a:custGeom>
                      <a:avLst/>
                      <a:gdLst>
                        <a:gd name="connsiteX0" fmla="*/ 170451 w 234476"/>
                        <a:gd name="connsiteY0" fmla="*/ 0 h 241484"/>
                        <a:gd name="connsiteX1" fmla="*/ 234476 w 234476"/>
                        <a:gd name="connsiteY1" fmla="*/ 64025 h 241484"/>
                        <a:gd name="connsiteX2" fmla="*/ 195373 w 234476"/>
                        <a:gd name="connsiteY2" fmla="*/ 123019 h 241484"/>
                        <a:gd name="connsiteX3" fmla="*/ 188029 w 234476"/>
                        <a:gd name="connsiteY3" fmla="*/ 124501 h 241484"/>
                        <a:gd name="connsiteX4" fmla="*/ 184296 w 234476"/>
                        <a:gd name="connsiteY4" fmla="*/ 142994 h 241484"/>
                        <a:gd name="connsiteX5" fmla="*/ 133250 w 234476"/>
                        <a:gd name="connsiteY5" fmla="*/ 176829 h 241484"/>
                        <a:gd name="connsiteX6" fmla="*/ 116592 w 234476"/>
                        <a:gd name="connsiteY6" fmla="*/ 173466 h 241484"/>
                        <a:gd name="connsiteX7" fmla="*/ 112932 w 234476"/>
                        <a:gd name="connsiteY7" fmla="*/ 180739 h 241484"/>
                        <a:gd name="connsiteX8" fmla="*/ 92671 w 234476"/>
                        <a:gd name="connsiteY8" fmla="*/ 205452 h 241484"/>
                        <a:gd name="connsiteX9" fmla="*/ 6582 w 234476"/>
                        <a:gd name="connsiteY9" fmla="*/ 234903 h 241484"/>
                        <a:gd name="connsiteX10" fmla="*/ 36033 w 234476"/>
                        <a:gd name="connsiteY10" fmla="*/ 148814 h 241484"/>
                        <a:gd name="connsiteX11" fmla="*/ 60745 w 234476"/>
                        <a:gd name="connsiteY11" fmla="*/ 128553 h 241484"/>
                        <a:gd name="connsiteX12" fmla="*/ 78185 w 234476"/>
                        <a:gd name="connsiteY12" fmla="*/ 119777 h 241484"/>
                        <a:gd name="connsiteX13" fmla="*/ 82204 w 234476"/>
                        <a:gd name="connsiteY13" fmla="*/ 99866 h 241484"/>
                        <a:gd name="connsiteX14" fmla="*/ 94077 w 234476"/>
                        <a:gd name="connsiteY14" fmla="*/ 82257 h 241484"/>
                        <a:gd name="connsiteX15" fmla="*/ 108186 w 234476"/>
                        <a:gd name="connsiteY15" fmla="*/ 72744 h 241484"/>
                        <a:gd name="connsiteX16" fmla="*/ 106426 w 234476"/>
                        <a:gd name="connsiteY16" fmla="*/ 64025 h 241484"/>
                        <a:gd name="connsiteX17" fmla="*/ 170451 w 234476"/>
                        <a:gd name="connsiteY17" fmla="*/ 0 h 2414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234476" h="241484">
                          <a:moveTo>
                            <a:pt x="170451" y="0"/>
                          </a:moveTo>
                          <a:cubicBezTo>
                            <a:pt x="205811" y="0"/>
                            <a:pt x="234476" y="28665"/>
                            <a:pt x="234476" y="64025"/>
                          </a:cubicBezTo>
                          <a:cubicBezTo>
                            <a:pt x="234476" y="90545"/>
                            <a:pt x="218352" y="113299"/>
                            <a:pt x="195373" y="123019"/>
                          </a:cubicBezTo>
                          <a:lnTo>
                            <a:pt x="188029" y="124501"/>
                          </a:lnTo>
                          <a:lnTo>
                            <a:pt x="184296" y="142994"/>
                          </a:lnTo>
                          <a:cubicBezTo>
                            <a:pt x="175886" y="162877"/>
                            <a:pt x="156197" y="176829"/>
                            <a:pt x="133250" y="176829"/>
                          </a:cubicBezTo>
                          <a:lnTo>
                            <a:pt x="116592" y="173466"/>
                          </a:lnTo>
                          <a:lnTo>
                            <a:pt x="112932" y="180739"/>
                          </a:lnTo>
                          <a:cubicBezTo>
                            <a:pt x="107454" y="189084"/>
                            <a:pt x="100647" y="197475"/>
                            <a:pt x="92671" y="205452"/>
                          </a:cubicBezTo>
                          <a:cubicBezTo>
                            <a:pt x="60766" y="237357"/>
                            <a:pt x="22222" y="250542"/>
                            <a:pt x="6582" y="234903"/>
                          </a:cubicBezTo>
                          <a:cubicBezTo>
                            <a:pt x="-9058" y="219263"/>
                            <a:pt x="4128" y="180719"/>
                            <a:pt x="36033" y="148814"/>
                          </a:cubicBezTo>
                          <a:cubicBezTo>
                            <a:pt x="44010" y="140837"/>
                            <a:pt x="52401" y="134031"/>
                            <a:pt x="60745" y="128553"/>
                          </a:cubicBezTo>
                          <a:lnTo>
                            <a:pt x="78185" y="119777"/>
                          </a:lnTo>
                          <a:lnTo>
                            <a:pt x="82204" y="99866"/>
                          </a:lnTo>
                          <a:cubicBezTo>
                            <a:pt x="85008" y="93239"/>
                            <a:pt x="89064" y="87270"/>
                            <a:pt x="94077" y="82257"/>
                          </a:cubicBezTo>
                          <a:lnTo>
                            <a:pt x="108186" y="72744"/>
                          </a:lnTo>
                          <a:lnTo>
                            <a:pt x="106426" y="64025"/>
                          </a:lnTo>
                          <a:cubicBezTo>
                            <a:pt x="106426" y="28665"/>
                            <a:pt x="135091" y="0"/>
                            <a:pt x="170451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04" name="四角形: 上の 2 つの角を丸める 603">
                      <a:extLst>
                        <a:ext uri="{FF2B5EF4-FFF2-40B4-BE49-F238E27FC236}">
                          <a16:creationId xmlns:a16="http://schemas.microsoft.com/office/drawing/2014/main" id="{48745601-1586-4697-99DE-A8ED168914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94454" y="2743200"/>
                      <a:ext cx="155575" cy="206375"/>
                    </a:xfrm>
                    <a:prstGeom prst="round2SameRect">
                      <a:avLst>
                        <a:gd name="adj1" fmla="val 35035"/>
                        <a:gd name="adj2" fmla="val 0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05" name="六角形 604">
                      <a:extLst>
                        <a:ext uri="{FF2B5EF4-FFF2-40B4-BE49-F238E27FC236}">
                          <a16:creationId xmlns:a16="http://schemas.microsoft.com/office/drawing/2014/main" id="{2CCB18AD-9F74-47E3-A032-0B108841E66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738778" y="2798964"/>
                      <a:ext cx="73102" cy="63020"/>
                    </a:xfrm>
                    <a:prstGeom prst="hexagon">
                      <a:avLst/>
                    </a:prstGeom>
                    <a:solidFill>
                      <a:srgbClr val="FFC000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6D9329A6-9B5F-4879-98D8-680AD123581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38249" y="2886076"/>
                    <a:ext cx="3867989" cy="1218351"/>
                  </a:xfrm>
                  <a:custGeom>
                    <a:avLst/>
                    <a:gdLst>
                      <a:gd name="connsiteX0" fmla="*/ 1984640 w 3867989"/>
                      <a:gd name="connsiteY0" fmla="*/ 1218351 h 1218351"/>
                      <a:gd name="connsiteX1" fmla="*/ 1887258 w 3867989"/>
                      <a:gd name="connsiteY1" fmla="*/ 1216419 h 1218351"/>
                      <a:gd name="connsiteX2" fmla="*/ 1858670 w 3867989"/>
                      <a:gd name="connsiteY2" fmla="*/ 1176158 h 1218351"/>
                      <a:gd name="connsiteX3" fmla="*/ 1837036 w 3867989"/>
                      <a:gd name="connsiteY3" fmla="*/ 1149860 h 1218351"/>
                      <a:gd name="connsiteX4" fmla="*/ 961603 w 3867989"/>
                      <a:gd name="connsiteY4" fmla="*/ 546803 h 1218351"/>
                      <a:gd name="connsiteX5" fmla="*/ 1623 w 3867989"/>
                      <a:gd name="connsiteY5" fmla="*/ 90184 h 1218351"/>
                      <a:gd name="connsiteX6" fmla="*/ 0 w 3867989"/>
                      <a:gd name="connsiteY6" fmla="*/ 89653 h 1218351"/>
                      <a:gd name="connsiteX7" fmla="*/ 78248 w 3867989"/>
                      <a:gd name="connsiteY7" fmla="*/ 0 h 1218351"/>
                      <a:gd name="connsiteX8" fmla="*/ 275862 w 3867989"/>
                      <a:gd name="connsiteY8" fmla="*/ 70479 h 1218351"/>
                      <a:gd name="connsiteX9" fmla="*/ 1024608 w 3867989"/>
                      <a:gd name="connsiteY9" fmla="*/ 437673 h 1218351"/>
                      <a:gd name="connsiteX10" fmla="*/ 1848269 w 3867989"/>
                      <a:gd name="connsiteY10" fmla="*/ 1012230 h 1218351"/>
                      <a:gd name="connsiteX11" fmla="*/ 1936022 w 3867989"/>
                      <a:gd name="connsiteY11" fmla="*/ 1098065 h 1218351"/>
                      <a:gd name="connsiteX12" fmla="*/ 2023775 w 3867989"/>
                      <a:gd name="connsiteY12" fmla="*/ 1012230 h 1218351"/>
                      <a:gd name="connsiteX13" fmla="*/ 2847434 w 3867989"/>
                      <a:gd name="connsiteY13" fmla="*/ 437673 h 1218351"/>
                      <a:gd name="connsiteX14" fmla="*/ 3596181 w 3867989"/>
                      <a:gd name="connsiteY14" fmla="*/ 70479 h 1218351"/>
                      <a:gd name="connsiteX15" fmla="*/ 3789730 w 3867989"/>
                      <a:gd name="connsiteY15" fmla="*/ 1450 h 1218351"/>
                      <a:gd name="connsiteX16" fmla="*/ 3867989 w 3867989"/>
                      <a:gd name="connsiteY16" fmla="*/ 91116 h 1218351"/>
                      <a:gd name="connsiteX17" fmla="*/ 3695599 w 3867989"/>
                      <a:gd name="connsiteY17" fmla="*/ 157161 h 1218351"/>
                      <a:gd name="connsiteX18" fmla="*/ 2910440 w 3867989"/>
                      <a:gd name="connsiteY18" fmla="*/ 546803 h 1218351"/>
                      <a:gd name="connsiteX19" fmla="*/ 2035007 w 3867989"/>
                      <a:gd name="connsiteY19" fmla="*/ 1149860 h 1218351"/>
                      <a:gd name="connsiteX20" fmla="*/ 2010993 w 3867989"/>
                      <a:gd name="connsiteY20" fmla="*/ 1176160 h 121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3867989" h="1218351">
                        <a:moveTo>
                          <a:pt x="1984640" y="1218351"/>
                        </a:moveTo>
                        <a:lnTo>
                          <a:pt x="1887258" y="1216419"/>
                        </a:lnTo>
                        <a:lnTo>
                          <a:pt x="1858670" y="1176158"/>
                        </a:lnTo>
                        <a:lnTo>
                          <a:pt x="1837036" y="1149860"/>
                        </a:lnTo>
                        <a:cubicBezTo>
                          <a:pt x="1610161" y="956888"/>
                          <a:pt x="1302754" y="743768"/>
                          <a:pt x="961603" y="546803"/>
                        </a:cubicBezTo>
                        <a:cubicBezTo>
                          <a:pt x="620452" y="349840"/>
                          <a:pt x="282180" y="190177"/>
                          <a:pt x="1623" y="90184"/>
                        </a:cubicBezTo>
                        <a:lnTo>
                          <a:pt x="0" y="89653"/>
                        </a:lnTo>
                        <a:lnTo>
                          <a:pt x="78248" y="0"/>
                        </a:lnTo>
                        <a:lnTo>
                          <a:pt x="275862" y="70479"/>
                        </a:lnTo>
                        <a:cubicBezTo>
                          <a:pt x="499346" y="158410"/>
                          <a:pt x="757697" y="283572"/>
                          <a:pt x="1024608" y="437673"/>
                        </a:cubicBezTo>
                        <a:cubicBezTo>
                          <a:pt x="1358248" y="630299"/>
                          <a:pt x="1646039" y="833952"/>
                          <a:pt x="1848269" y="1012230"/>
                        </a:cubicBezTo>
                        <a:lnTo>
                          <a:pt x="1936022" y="1098065"/>
                        </a:lnTo>
                        <a:lnTo>
                          <a:pt x="2023775" y="1012230"/>
                        </a:lnTo>
                        <a:cubicBezTo>
                          <a:pt x="2226004" y="833952"/>
                          <a:pt x="2513795" y="630299"/>
                          <a:pt x="2847434" y="437673"/>
                        </a:cubicBezTo>
                        <a:cubicBezTo>
                          <a:pt x="3114345" y="283571"/>
                          <a:pt x="3372697" y="158410"/>
                          <a:pt x="3596181" y="70479"/>
                        </a:cubicBezTo>
                        <a:lnTo>
                          <a:pt x="3789730" y="1450"/>
                        </a:lnTo>
                        <a:lnTo>
                          <a:pt x="3867989" y="91116"/>
                        </a:lnTo>
                        <a:lnTo>
                          <a:pt x="3695599" y="157161"/>
                        </a:lnTo>
                        <a:cubicBezTo>
                          <a:pt x="3454440" y="255534"/>
                          <a:pt x="3183361" y="389232"/>
                          <a:pt x="2910440" y="546803"/>
                        </a:cubicBezTo>
                        <a:cubicBezTo>
                          <a:pt x="2569289" y="743767"/>
                          <a:pt x="2261881" y="956888"/>
                          <a:pt x="2035007" y="1149860"/>
                        </a:cubicBezTo>
                        <a:lnTo>
                          <a:pt x="2010993" y="1176160"/>
                        </a:lnTo>
                        <a:close/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98" name="四角形: 上の 2 つの角を丸める 597">
                  <a:extLst>
                    <a:ext uri="{FF2B5EF4-FFF2-40B4-BE49-F238E27FC236}">
                      <a16:creationId xmlns:a16="http://schemas.microsoft.com/office/drawing/2014/main" id="{52C20350-FD9D-48DB-9B79-BCE55D774E80}"/>
                    </a:ext>
                  </a:extLst>
                </p:cNvPr>
                <p:cNvSpPr/>
                <p:nvPr/>
              </p:nvSpPr>
              <p:spPr>
                <a:xfrm>
                  <a:off x="3224599" y="3653621"/>
                  <a:ext cx="58211" cy="127460"/>
                </a:xfrm>
                <a:prstGeom prst="round2SameRect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31215290-939D-4CFD-B317-4910042A7576}"/>
                </a:ext>
              </a:extLst>
            </p:cNvPr>
            <p:cNvGrpSpPr/>
            <p:nvPr/>
          </p:nvGrpSpPr>
          <p:grpSpPr>
            <a:xfrm>
              <a:off x="2285320" y="3717834"/>
              <a:ext cx="272380" cy="913697"/>
              <a:chOff x="2285320" y="3717834"/>
              <a:chExt cx="272380" cy="913697"/>
            </a:xfrm>
          </p:grpSpPr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2B3A94B4-18DF-41DB-B4C6-8B9A0C0B41F2}"/>
                  </a:ext>
                </a:extLst>
              </p:cNvPr>
              <p:cNvGrpSpPr/>
              <p:nvPr/>
            </p:nvGrpSpPr>
            <p:grpSpPr>
              <a:xfrm>
                <a:off x="2285320" y="3717834"/>
                <a:ext cx="272380" cy="913697"/>
                <a:chOff x="2285320" y="3717834"/>
                <a:chExt cx="272380" cy="913697"/>
              </a:xfrm>
            </p:grpSpPr>
            <p:sp>
              <p:nvSpPr>
                <p:cNvPr id="586" name="正方形/長方形 585">
                  <a:extLst>
                    <a:ext uri="{FF2B5EF4-FFF2-40B4-BE49-F238E27FC236}">
                      <a16:creationId xmlns:a16="http://schemas.microsoft.com/office/drawing/2014/main" id="{D7AE2F5F-7D59-4CDE-89E2-8DA997CD0282}"/>
                    </a:ext>
                  </a:extLst>
                </p:cNvPr>
                <p:cNvSpPr/>
                <p:nvPr/>
              </p:nvSpPr>
              <p:spPr>
                <a:xfrm>
                  <a:off x="2385387" y="3811803"/>
                  <a:ext cx="74444" cy="772103"/>
                </a:xfrm>
                <a:prstGeom prst="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7" name="台形 586">
                  <a:extLst>
                    <a:ext uri="{FF2B5EF4-FFF2-40B4-BE49-F238E27FC236}">
                      <a16:creationId xmlns:a16="http://schemas.microsoft.com/office/drawing/2014/main" id="{FF602F83-620D-4181-AB89-CA891EC7DA6D}"/>
                    </a:ext>
                  </a:extLst>
                </p:cNvPr>
                <p:cNvSpPr/>
                <p:nvPr/>
              </p:nvSpPr>
              <p:spPr>
                <a:xfrm>
                  <a:off x="2342523" y="4579145"/>
                  <a:ext cx="160172" cy="52386"/>
                </a:xfrm>
                <a:prstGeom prst="trapezoid">
                  <a:avLst>
                    <a:gd name="adj" fmla="val 39232"/>
                  </a:avLst>
                </a:prstGeom>
                <a:pattFill prst="lgConfetti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88" name="グループ化 587">
                  <a:extLst>
                    <a:ext uri="{FF2B5EF4-FFF2-40B4-BE49-F238E27FC236}">
                      <a16:creationId xmlns:a16="http://schemas.microsoft.com/office/drawing/2014/main" id="{6573ED9C-80AC-46D5-B951-C09FA6D0E3B8}"/>
                    </a:ext>
                  </a:extLst>
                </p:cNvPr>
                <p:cNvGrpSpPr/>
                <p:nvPr/>
              </p:nvGrpSpPr>
              <p:grpSpPr>
                <a:xfrm>
                  <a:off x="2285320" y="3717834"/>
                  <a:ext cx="272380" cy="142171"/>
                  <a:chOff x="896090" y="3717834"/>
                  <a:chExt cx="272380" cy="142171"/>
                </a:xfrm>
                <a:solidFill>
                  <a:srgbClr val="663300"/>
                </a:solidFill>
              </p:grpSpPr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1800CADE-8C6F-4EB2-B169-6CB2AB4C5BC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69856" y="3743325"/>
                    <a:ext cx="124848" cy="116680"/>
                  </a:xfrm>
                  <a:custGeom>
                    <a:avLst/>
                    <a:gdLst>
                      <a:gd name="connsiteX0" fmla="*/ 49335 w 124848"/>
                      <a:gd name="connsiteY0" fmla="*/ 116680 h 116680"/>
                      <a:gd name="connsiteX1" fmla="*/ 40160 w 124848"/>
                      <a:gd name="connsiteY1" fmla="*/ 109537 h 116680"/>
                      <a:gd name="connsiteX2" fmla="*/ 32667 w 124848"/>
                      <a:gd name="connsiteY2" fmla="*/ 109537 h 116680"/>
                      <a:gd name="connsiteX3" fmla="*/ 32667 w 124848"/>
                      <a:gd name="connsiteY3" fmla="*/ 103704 h 116680"/>
                      <a:gd name="connsiteX4" fmla="*/ 0 w 124848"/>
                      <a:gd name="connsiteY4" fmla="*/ 78271 h 116680"/>
                      <a:gd name="connsiteX5" fmla="*/ 0 w 124848"/>
                      <a:gd name="connsiteY5" fmla="*/ 34410 h 116680"/>
                      <a:gd name="connsiteX6" fmla="*/ 8772 w 124848"/>
                      <a:gd name="connsiteY6" fmla="*/ 25638 h 116680"/>
                      <a:gd name="connsiteX7" fmla="*/ 32667 w 124848"/>
                      <a:gd name="connsiteY7" fmla="*/ 25638 h 116680"/>
                      <a:gd name="connsiteX8" fmla="*/ 32667 w 124848"/>
                      <a:gd name="connsiteY8" fmla="*/ 9126 h 116680"/>
                      <a:gd name="connsiteX9" fmla="*/ 41793 w 124848"/>
                      <a:gd name="connsiteY9" fmla="*/ 0 h 116680"/>
                      <a:gd name="connsiteX10" fmla="*/ 78293 w 124848"/>
                      <a:gd name="connsiteY10" fmla="*/ 0 h 116680"/>
                      <a:gd name="connsiteX11" fmla="*/ 87419 w 124848"/>
                      <a:gd name="connsiteY11" fmla="*/ 9126 h 116680"/>
                      <a:gd name="connsiteX12" fmla="*/ 87419 w 124848"/>
                      <a:gd name="connsiteY12" fmla="*/ 25638 h 116680"/>
                      <a:gd name="connsiteX13" fmla="*/ 116076 w 124848"/>
                      <a:gd name="connsiteY13" fmla="*/ 25638 h 116680"/>
                      <a:gd name="connsiteX14" fmla="*/ 124848 w 124848"/>
                      <a:gd name="connsiteY14" fmla="*/ 34410 h 116680"/>
                      <a:gd name="connsiteX15" fmla="*/ 124848 w 124848"/>
                      <a:gd name="connsiteY15" fmla="*/ 78271 h 116680"/>
                      <a:gd name="connsiteX16" fmla="*/ 106639 w 124848"/>
                      <a:gd name="connsiteY16" fmla="*/ 84525 h 116680"/>
                      <a:gd name="connsiteX17" fmla="*/ 87419 w 124848"/>
                      <a:gd name="connsiteY17" fmla="*/ 97259 h 116680"/>
                      <a:gd name="connsiteX18" fmla="*/ 87419 w 124848"/>
                      <a:gd name="connsiteY18" fmla="*/ 109537 h 116680"/>
                      <a:gd name="connsiteX19" fmla="*/ 68886 w 124848"/>
                      <a:gd name="connsiteY19" fmla="*/ 109537 h 116680"/>
                      <a:gd name="connsiteX20" fmla="*/ 67544 w 124848"/>
                      <a:gd name="connsiteY20" fmla="*/ 110426 h 116680"/>
                      <a:gd name="connsiteX21" fmla="*/ 49335 w 124848"/>
                      <a:gd name="connsiteY21" fmla="*/ 116680 h 116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24848" h="116680">
                        <a:moveTo>
                          <a:pt x="49335" y="116680"/>
                        </a:moveTo>
                        <a:lnTo>
                          <a:pt x="40160" y="109537"/>
                        </a:lnTo>
                        <a:lnTo>
                          <a:pt x="32667" y="109537"/>
                        </a:lnTo>
                        <a:lnTo>
                          <a:pt x="32667" y="103704"/>
                        </a:lnTo>
                        <a:lnTo>
                          <a:pt x="0" y="78271"/>
                        </a:lnTo>
                        <a:lnTo>
                          <a:pt x="0" y="34410"/>
                        </a:lnTo>
                        <a:cubicBezTo>
                          <a:pt x="0" y="29565"/>
                          <a:pt x="3927" y="25638"/>
                          <a:pt x="8772" y="25638"/>
                        </a:cubicBezTo>
                        <a:lnTo>
                          <a:pt x="32667" y="25638"/>
                        </a:lnTo>
                        <a:lnTo>
                          <a:pt x="32667" y="9126"/>
                        </a:lnTo>
                        <a:cubicBezTo>
                          <a:pt x="32667" y="4086"/>
                          <a:pt x="36753" y="0"/>
                          <a:pt x="41793" y="0"/>
                        </a:cubicBezTo>
                        <a:lnTo>
                          <a:pt x="78293" y="0"/>
                        </a:lnTo>
                        <a:cubicBezTo>
                          <a:pt x="83333" y="0"/>
                          <a:pt x="87419" y="4086"/>
                          <a:pt x="87419" y="9126"/>
                        </a:cubicBezTo>
                        <a:lnTo>
                          <a:pt x="87419" y="25638"/>
                        </a:lnTo>
                        <a:lnTo>
                          <a:pt x="116076" y="25638"/>
                        </a:lnTo>
                        <a:cubicBezTo>
                          <a:pt x="120921" y="25638"/>
                          <a:pt x="124848" y="29565"/>
                          <a:pt x="124848" y="34410"/>
                        </a:cubicBezTo>
                        <a:lnTo>
                          <a:pt x="124848" y="78271"/>
                        </a:lnTo>
                        <a:cubicBezTo>
                          <a:pt x="119151" y="78495"/>
                          <a:pt x="113007" y="80952"/>
                          <a:pt x="106639" y="84525"/>
                        </a:cubicBezTo>
                        <a:lnTo>
                          <a:pt x="87419" y="97259"/>
                        </a:lnTo>
                        <a:lnTo>
                          <a:pt x="87419" y="109537"/>
                        </a:lnTo>
                        <a:lnTo>
                          <a:pt x="68886" y="109537"/>
                        </a:lnTo>
                        <a:lnTo>
                          <a:pt x="67544" y="110426"/>
                        </a:lnTo>
                        <a:cubicBezTo>
                          <a:pt x="61176" y="113999"/>
                          <a:pt x="55033" y="116456"/>
                          <a:pt x="49335" y="11668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0" name="フリーフォーム: 図形 589">
                    <a:extLst>
                      <a:ext uri="{FF2B5EF4-FFF2-40B4-BE49-F238E27FC236}">
                        <a16:creationId xmlns:a16="http://schemas.microsoft.com/office/drawing/2014/main" id="{68C71C8A-F136-43EC-9298-4C5ACB224EF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96090" y="3717834"/>
                    <a:ext cx="272380" cy="122607"/>
                  </a:xfrm>
                  <a:custGeom>
                    <a:avLst/>
                    <a:gdLst>
                      <a:gd name="connsiteX0" fmla="*/ 151630 w 272380"/>
                      <a:gd name="connsiteY0" fmla="*/ 122607 h 122607"/>
                      <a:gd name="connsiteX1" fmla="*/ 121543 w 272380"/>
                      <a:gd name="connsiteY1" fmla="*/ 122057 h 122607"/>
                      <a:gd name="connsiteX2" fmla="*/ 112710 w 272380"/>
                      <a:gd name="connsiteY2" fmla="*/ 110585 h 122607"/>
                      <a:gd name="connsiteX3" fmla="*/ 106026 w 272380"/>
                      <a:gd name="connsiteY3" fmla="*/ 103092 h 122607"/>
                      <a:gd name="connsiteX4" fmla="*/ 0 w 272380"/>
                      <a:gd name="connsiteY4" fmla="*/ 28798 h 122607"/>
                      <a:gd name="connsiteX5" fmla="*/ 20412 w 272380"/>
                      <a:gd name="connsiteY5" fmla="*/ 0 h 122607"/>
                      <a:gd name="connsiteX6" fmla="*/ 109496 w 272380"/>
                      <a:gd name="connsiteY6" fmla="*/ 63878 h 122607"/>
                      <a:gd name="connsiteX7" fmla="*/ 136609 w 272380"/>
                      <a:gd name="connsiteY7" fmla="*/ 88334 h 122607"/>
                      <a:gd name="connsiteX8" fmla="*/ 163722 w 272380"/>
                      <a:gd name="connsiteY8" fmla="*/ 63878 h 122607"/>
                      <a:gd name="connsiteX9" fmla="*/ 251975 w 272380"/>
                      <a:gd name="connsiteY9" fmla="*/ 596 h 122607"/>
                      <a:gd name="connsiteX10" fmla="*/ 272380 w 272380"/>
                      <a:gd name="connsiteY10" fmla="*/ 29384 h 122607"/>
                      <a:gd name="connsiteX11" fmla="*/ 167192 w 272380"/>
                      <a:gd name="connsiteY11" fmla="*/ 103092 h 122607"/>
                      <a:gd name="connsiteX12" fmla="*/ 159773 w 272380"/>
                      <a:gd name="connsiteY12" fmla="*/ 110586 h 1226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72380" h="122607">
                        <a:moveTo>
                          <a:pt x="151630" y="122607"/>
                        </a:moveTo>
                        <a:lnTo>
                          <a:pt x="121543" y="122057"/>
                        </a:lnTo>
                        <a:lnTo>
                          <a:pt x="112710" y="110585"/>
                        </a:lnTo>
                        <a:lnTo>
                          <a:pt x="106026" y="103092"/>
                        </a:lnTo>
                        <a:lnTo>
                          <a:pt x="0" y="28798"/>
                        </a:lnTo>
                        <a:lnTo>
                          <a:pt x="20412" y="0"/>
                        </a:lnTo>
                        <a:lnTo>
                          <a:pt x="109496" y="63878"/>
                        </a:lnTo>
                        <a:lnTo>
                          <a:pt x="136609" y="88334"/>
                        </a:lnTo>
                        <a:lnTo>
                          <a:pt x="163722" y="63878"/>
                        </a:lnTo>
                        <a:lnTo>
                          <a:pt x="251975" y="596"/>
                        </a:lnTo>
                        <a:lnTo>
                          <a:pt x="272380" y="29384"/>
                        </a:lnTo>
                        <a:lnTo>
                          <a:pt x="167192" y="103092"/>
                        </a:lnTo>
                        <a:lnTo>
                          <a:pt x="159773" y="110586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81" name="グループ化 580">
                <a:extLst>
                  <a:ext uri="{FF2B5EF4-FFF2-40B4-BE49-F238E27FC236}">
                    <a16:creationId xmlns:a16="http://schemas.microsoft.com/office/drawing/2014/main" id="{4B7B5A00-CB93-46B7-B860-EFC4E66E87FE}"/>
                  </a:ext>
                </a:extLst>
              </p:cNvPr>
              <p:cNvGrpSpPr/>
              <p:nvPr/>
            </p:nvGrpSpPr>
            <p:grpSpPr>
              <a:xfrm>
                <a:off x="2334370" y="3859447"/>
                <a:ext cx="185284" cy="364761"/>
                <a:chOff x="2312939" y="4931009"/>
                <a:chExt cx="185284" cy="364761"/>
              </a:xfrm>
            </p:grpSpPr>
            <p:sp>
              <p:nvSpPr>
                <p:cNvPr id="582" name="台形 581">
                  <a:extLst>
                    <a:ext uri="{FF2B5EF4-FFF2-40B4-BE49-F238E27FC236}">
                      <a16:creationId xmlns:a16="http://schemas.microsoft.com/office/drawing/2014/main" id="{9FBD3723-9C37-4B39-9DF6-2B363A085D2C}"/>
                    </a:ext>
                  </a:extLst>
                </p:cNvPr>
                <p:cNvSpPr/>
                <p:nvPr/>
              </p:nvSpPr>
              <p:spPr>
                <a:xfrm>
                  <a:off x="2380296" y="5222587"/>
                  <a:ext cx="45719" cy="73183"/>
                </a:xfrm>
                <a:prstGeom prst="trapezoid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四角形: 角を丸くする 582">
                  <a:extLst>
                    <a:ext uri="{FF2B5EF4-FFF2-40B4-BE49-F238E27FC236}">
                      <a16:creationId xmlns:a16="http://schemas.microsoft.com/office/drawing/2014/main" id="{5A645229-278E-499A-92E8-2587A6AEB346}"/>
                    </a:ext>
                  </a:extLst>
                </p:cNvPr>
                <p:cNvSpPr/>
                <p:nvPr/>
              </p:nvSpPr>
              <p:spPr>
                <a:xfrm>
                  <a:off x="2370709" y="4931009"/>
                  <a:ext cx="69744" cy="300467"/>
                </a:xfrm>
                <a:prstGeom prst="roundRect">
                  <a:avLst>
                    <a:gd name="adj" fmla="val 1152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四角形: 角を丸くする 583">
                  <a:extLst>
                    <a:ext uri="{FF2B5EF4-FFF2-40B4-BE49-F238E27FC236}">
                      <a16:creationId xmlns:a16="http://schemas.microsoft.com/office/drawing/2014/main" id="{A054EB82-D02A-46B1-B0A4-7C0D9AA5CB28}"/>
                    </a:ext>
                  </a:extLst>
                </p:cNvPr>
                <p:cNvSpPr/>
                <p:nvPr/>
              </p:nvSpPr>
              <p:spPr>
                <a:xfrm>
                  <a:off x="2312939" y="4952441"/>
                  <a:ext cx="185284" cy="253635"/>
                </a:xfrm>
                <a:prstGeom prst="roundRect">
                  <a:avLst>
                    <a:gd name="adj" fmla="val 32089"/>
                  </a:avLst>
                </a:prstGeom>
                <a:pattFill prst="dkHorz">
                  <a:fgClr>
                    <a:srgbClr val="FFC000">
                      <a:lumMod val="20000"/>
                      <a:lumOff val="80000"/>
                    </a:srgbClr>
                  </a:fgClr>
                  <a:bgClr>
                    <a:srgbClr val="FFC000">
                      <a:lumMod val="40000"/>
                      <a:lumOff val="6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5" name="テキスト ボックス 584">
                  <a:extLst>
                    <a:ext uri="{FF2B5EF4-FFF2-40B4-BE49-F238E27FC236}">
                      <a16:creationId xmlns:a16="http://schemas.microsoft.com/office/drawing/2014/main" id="{4CEEE6B4-4FF1-4054-85B9-3DCE3F515D32}"/>
                    </a:ext>
                  </a:extLst>
                </p:cNvPr>
                <p:cNvSpPr txBox="1"/>
                <p:nvPr/>
              </p:nvSpPr>
              <p:spPr>
                <a:xfrm rot="5400000">
                  <a:off x="2306648" y="5030799"/>
                  <a:ext cx="195527" cy="96552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白兎神社</a:t>
                  </a:r>
                </a:p>
              </p:txBody>
            </p:sp>
          </p:grpSp>
        </p:grp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FAB50B86-C929-4722-A9FC-6E1A96ED1D41}"/>
                </a:ext>
              </a:extLst>
            </p:cNvPr>
            <p:cNvGrpSpPr/>
            <p:nvPr/>
          </p:nvGrpSpPr>
          <p:grpSpPr>
            <a:xfrm>
              <a:off x="3921623" y="3717834"/>
              <a:ext cx="272380" cy="913697"/>
              <a:chOff x="2285320" y="3717834"/>
              <a:chExt cx="272380" cy="913697"/>
            </a:xfrm>
          </p:grpSpPr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5CF7A3FF-630E-481C-A29C-DEA795DA1A87}"/>
                  </a:ext>
                </a:extLst>
              </p:cNvPr>
              <p:cNvGrpSpPr/>
              <p:nvPr/>
            </p:nvGrpSpPr>
            <p:grpSpPr>
              <a:xfrm>
                <a:off x="2285320" y="3717834"/>
                <a:ext cx="272380" cy="913697"/>
                <a:chOff x="2285320" y="3717834"/>
                <a:chExt cx="272380" cy="913697"/>
              </a:xfrm>
            </p:grpSpPr>
            <p:sp>
              <p:nvSpPr>
                <p:cNvPr id="575" name="正方形/長方形 574">
                  <a:extLst>
                    <a:ext uri="{FF2B5EF4-FFF2-40B4-BE49-F238E27FC236}">
                      <a16:creationId xmlns:a16="http://schemas.microsoft.com/office/drawing/2014/main" id="{1B9D3771-79DB-4C3F-A21E-F61423B20D1E}"/>
                    </a:ext>
                  </a:extLst>
                </p:cNvPr>
                <p:cNvSpPr/>
                <p:nvPr/>
              </p:nvSpPr>
              <p:spPr>
                <a:xfrm>
                  <a:off x="2385387" y="3811803"/>
                  <a:ext cx="74444" cy="772103"/>
                </a:xfrm>
                <a:prstGeom prst="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6" name="台形 575">
                  <a:extLst>
                    <a:ext uri="{FF2B5EF4-FFF2-40B4-BE49-F238E27FC236}">
                      <a16:creationId xmlns:a16="http://schemas.microsoft.com/office/drawing/2014/main" id="{AAB3CAB4-7E47-4F82-B2FA-BFA1A29836FD}"/>
                    </a:ext>
                  </a:extLst>
                </p:cNvPr>
                <p:cNvSpPr/>
                <p:nvPr/>
              </p:nvSpPr>
              <p:spPr>
                <a:xfrm>
                  <a:off x="2342523" y="4579145"/>
                  <a:ext cx="160172" cy="52386"/>
                </a:xfrm>
                <a:prstGeom prst="trapezoid">
                  <a:avLst>
                    <a:gd name="adj" fmla="val 39232"/>
                  </a:avLst>
                </a:prstGeom>
                <a:pattFill prst="lgConfetti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77" name="グループ化 576">
                  <a:extLst>
                    <a:ext uri="{FF2B5EF4-FFF2-40B4-BE49-F238E27FC236}">
                      <a16:creationId xmlns:a16="http://schemas.microsoft.com/office/drawing/2014/main" id="{2573AC1D-0797-4092-95BA-B7CE61572598}"/>
                    </a:ext>
                  </a:extLst>
                </p:cNvPr>
                <p:cNvGrpSpPr/>
                <p:nvPr/>
              </p:nvGrpSpPr>
              <p:grpSpPr>
                <a:xfrm>
                  <a:off x="2285320" y="3717834"/>
                  <a:ext cx="272380" cy="142171"/>
                  <a:chOff x="896090" y="3717834"/>
                  <a:chExt cx="272380" cy="142171"/>
                </a:xfrm>
                <a:solidFill>
                  <a:srgbClr val="663300"/>
                </a:solidFill>
              </p:grpSpPr>
              <p:sp>
                <p:nvSpPr>
                  <p:cNvPr id="578" name="フリーフォーム: 図形 577">
                    <a:extLst>
                      <a:ext uri="{FF2B5EF4-FFF2-40B4-BE49-F238E27FC236}">
                        <a16:creationId xmlns:a16="http://schemas.microsoft.com/office/drawing/2014/main" id="{CEE8E554-86B4-4048-BEE7-4EB4932CACD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69856" y="3743325"/>
                    <a:ext cx="124848" cy="116680"/>
                  </a:xfrm>
                  <a:custGeom>
                    <a:avLst/>
                    <a:gdLst>
                      <a:gd name="connsiteX0" fmla="*/ 49335 w 124848"/>
                      <a:gd name="connsiteY0" fmla="*/ 116680 h 116680"/>
                      <a:gd name="connsiteX1" fmla="*/ 40160 w 124848"/>
                      <a:gd name="connsiteY1" fmla="*/ 109537 h 116680"/>
                      <a:gd name="connsiteX2" fmla="*/ 32667 w 124848"/>
                      <a:gd name="connsiteY2" fmla="*/ 109537 h 116680"/>
                      <a:gd name="connsiteX3" fmla="*/ 32667 w 124848"/>
                      <a:gd name="connsiteY3" fmla="*/ 103704 h 116680"/>
                      <a:gd name="connsiteX4" fmla="*/ 0 w 124848"/>
                      <a:gd name="connsiteY4" fmla="*/ 78271 h 116680"/>
                      <a:gd name="connsiteX5" fmla="*/ 0 w 124848"/>
                      <a:gd name="connsiteY5" fmla="*/ 34410 h 116680"/>
                      <a:gd name="connsiteX6" fmla="*/ 8772 w 124848"/>
                      <a:gd name="connsiteY6" fmla="*/ 25638 h 116680"/>
                      <a:gd name="connsiteX7" fmla="*/ 32667 w 124848"/>
                      <a:gd name="connsiteY7" fmla="*/ 25638 h 116680"/>
                      <a:gd name="connsiteX8" fmla="*/ 32667 w 124848"/>
                      <a:gd name="connsiteY8" fmla="*/ 9126 h 116680"/>
                      <a:gd name="connsiteX9" fmla="*/ 41793 w 124848"/>
                      <a:gd name="connsiteY9" fmla="*/ 0 h 116680"/>
                      <a:gd name="connsiteX10" fmla="*/ 78293 w 124848"/>
                      <a:gd name="connsiteY10" fmla="*/ 0 h 116680"/>
                      <a:gd name="connsiteX11" fmla="*/ 87419 w 124848"/>
                      <a:gd name="connsiteY11" fmla="*/ 9126 h 116680"/>
                      <a:gd name="connsiteX12" fmla="*/ 87419 w 124848"/>
                      <a:gd name="connsiteY12" fmla="*/ 25638 h 116680"/>
                      <a:gd name="connsiteX13" fmla="*/ 116076 w 124848"/>
                      <a:gd name="connsiteY13" fmla="*/ 25638 h 116680"/>
                      <a:gd name="connsiteX14" fmla="*/ 124848 w 124848"/>
                      <a:gd name="connsiteY14" fmla="*/ 34410 h 116680"/>
                      <a:gd name="connsiteX15" fmla="*/ 124848 w 124848"/>
                      <a:gd name="connsiteY15" fmla="*/ 78271 h 116680"/>
                      <a:gd name="connsiteX16" fmla="*/ 106639 w 124848"/>
                      <a:gd name="connsiteY16" fmla="*/ 84525 h 116680"/>
                      <a:gd name="connsiteX17" fmla="*/ 87419 w 124848"/>
                      <a:gd name="connsiteY17" fmla="*/ 97259 h 116680"/>
                      <a:gd name="connsiteX18" fmla="*/ 87419 w 124848"/>
                      <a:gd name="connsiteY18" fmla="*/ 109537 h 116680"/>
                      <a:gd name="connsiteX19" fmla="*/ 68886 w 124848"/>
                      <a:gd name="connsiteY19" fmla="*/ 109537 h 116680"/>
                      <a:gd name="connsiteX20" fmla="*/ 67544 w 124848"/>
                      <a:gd name="connsiteY20" fmla="*/ 110426 h 116680"/>
                      <a:gd name="connsiteX21" fmla="*/ 49335 w 124848"/>
                      <a:gd name="connsiteY21" fmla="*/ 116680 h 116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24848" h="116680">
                        <a:moveTo>
                          <a:pt x="49335" y="116680"/>
                        </a:moveTo>
                        <a:lnTo>
                          <a:pt x="40160" y="109537"/>
                        </a:lnTo>
                        <a:lnTo>
                          <a:pt x="32667" y="109537"/>
                        </a:lnTo>
                        <a:lnTo>
                          <a:pt x="32667" y="103704"/>
                        </a:lnTo>
                        <a:lnTo>
                          <a:pt x="0" y="78271"/>
                        </a:lnTo>
                        <a:lnTo>
                          <a:pt x="0" y="34410"/>
                        </a:lnTo>
                        <a:cubicBezTo>
                          <a:pt x="0" y="29565"/>
                          <a:pt x="3927" y="25638"/>
                          <a:pt x="8772" y="25638"/>
                        </a:cubicBezTo>
                        <a:lnTo>
                          <a:pt x="32667" y="25638"/>
                        </a:lnTo>
                        <a:lnTo>
                          <a:pt x="32667" y="9126"/>
                        </a:lnTo>
                        <a:cubicBezTo>
                          <a:pt x="32667" y="4086"/>
                          <a:pt x="36753" y="0"/>
                          <a:pt x="41793" y="0"/>
                        </a:cubicBezTo>
                        <a:lnTo>
                          <a:pt x="78293" y="0"/>
                        </a:lnTo>
                        <a:cubicBezTo>
                          <a:pt x="83333" y="0"/>
                          <a:pt x="87419" y="4086"/>
                          <a:pt x="87419" y="9126"/>
                        </a:cubicBezTo>
                        <a:lnTo>
                          <a:pt x="87419" y="25638"/>
                        </a:lnTo>
                        <a:lnTo>
                          <a:pt x="116076" y="25638"/>
                        </a:lnTo>
                        <a:cubicBezTo>
                          <a:pt x="120921" y="25638"/>
                          <a:pt x="124848" y="29565"/>
                          <a:pt x="124848" y="34410"/>
                        </a:cubicBezTo>
                        <a:lnTo>
                          <a:pt x="124848" y="78271"/>
                        </a:lnTo>
                        <a:cubicBezTo>
                          <a:pt x="119151" y="78495"/>
                          <a:pt x="113007" y="80952"/>
                          <a:pt x="106639" y="84525"/>
                        </a:cubicBezTo>
                        <a:lnTo>
                          <a:pt x="87419" y="97259"/>
                        </a:lnTo>
                        <a:lnTo>
                          <a:pt x="87419" y="109537"/>
                        </a:lnTo>
                        <a:lnTo>
                          <a:pt x="68886" y="109537"/>
                        </a:lnTo>
                        <a:lnTo>
                          <a:pt x="67544" y="110426"/>
                        </a:lnTo>
                        <a:cubicBezTo>
                          <a:pt x="61176" y="113999"/>
                          <a:pt x="55033" y="116456"/>
                          <a:pt x="49335" y="11668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9" name="フリーフォーム: 図形 578">
                    <a:extLst>
                      <a:ext uri="{FF2B5EF4-FFF2-40B4-BE49-F238E27FC236}">
                        <a16:creationId xmlns:a16="http://schemas.microsoft.com/office/drawing/2014/main" id="{7A482A29-C614-49DE-A31C-489C61F8C54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96090" y="3717834"/>
                    <a:ext cx="272380" cy="122607"/>
                  </a:xfrm>
                  <a:custGeom>
                    <a:avLst/>
                    <a:gdLst>
                      <a:gd name="connsiteX0" fmla="*/ 151630 w 272380"/>
                      <a:gd name="connsiteY0" fmla="*/ 122607 h 122607"/>
                      <a:gd name="connsiteX1" fmla="*/ 121543 w 272380"/>
                      <a:gd name="connsiteY1" fmla="*/ 122057 h 122607"/>
                      <a:gd name="connsiteX2" fmla="*/ 112710 w 272380"/>
                      <a:gd name="connsiteY2" fmla="*/ 110585 h 122607"/>
                      <a:gd name="connsiteX3" fmla="*/ 106026 w 272380"/>
                      <a:gd name="connsiteY3" fmla="*/ 103092 h 122607"/>
                      <a:gd name="connsiteX4" fmla="*/ 0 w 272380"/>
                      <a:gd name="connsiteY4" fmla="*/ 28798 h 122607"/>
                      <a:gd name="connsiteX5" fmla="*/ 20412 w 272380"/>
                      <a:gd name="connsiteY5" fmla="*/ 0 h 122607"/>
                      <a:gd name="connsiteX6" fmla="*/ 109496 w 272380"/>
                      <a:gd name="connsiteY6" fmla="*/ 63878 h 122607"/>
                      <a:gd name="connsiteX7" fmla="*/ 136609 w 272380"/>
                      <a:gd name="connsiteY7" fmla="*/ 88334 h 122607"/>
                      <a:gd name="connsiteX8" fmla="*/ 163722 w 272380"/>
                      <a:gd name="connsiteY8" fmla="*/ 63878 h 122607"/>
                      <a:gd name="connsiteX9" fmla="*/ 251975 w 272380"/>
                      <a:gd name="connsiteY9" fmla="*/ 596 h 122607"/>
                      <a:gd name="connsiteX10" fmla="*/ 272380 w 272380"/>
                      <a:gd name="connsiteY10" fmla="*/ 29384 h 122607"/>
                      <a:gd name="connsiteX11" fmla="*/ 167192 w 272380"/>
                      <a:gd name="connsiteY11" fmla="*/ 103092 h 122607"/>
                      <a:gd name="connsiteX12" fmla="*/ 159773 w 272380"/>
                      <a:gd name="connsiteY12" fmla="*/ 110586 h 1226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72380" h="122607">
                        <a:moveTo>
                          <a:pt x="151630" y="122607"/>
                        </a:moveTo>
                        <a:lnTo>
                          <a:pt x="121543" y="122057"/>
                        </a:lnTo>
                        <a:lnTo>
                          <a:pt x="112710" y="110585"/>
                        </a:lnTo>
                        <a:lnTo>
                          <a:pt x="106026" y="103092"/>
                        </a:lnTo>
                        <a:lnTo>
                          <a:pt x="0" y="28798"/>
                        </a:lnTo>
                        <a:lnTo>
                          <a:pt x="20412" y="0"/>
                        </a:lnTo>
                        <a:lnTo>
                          <a:pt x="109496" y="63878"/>
                        </a:lnTo>
                        <a:lnTo>
                          <a:pt x="136609" y="88334"/>
                        </a:lnTo>
                        <a:lnTo>
                          <a:pt x="163722" y="63878"/>
                        </a:lnTo>
                        <a:lnTo>
                          <a:pt x="251975" y="596"/>
                        </a:lnTo>
                        <a:lnTo>
                          <a:pt x="272380" y="29384"/>
                        </a:lnTo>
                        <a:lnTo>
                          <a:pt x="167192" y="103092"/>
                        </a:lnTo>
                        <a:lnTo>
                          <a:pt x="159773" y="110586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D499A3E3-C827-4B29-B6C0-D1D7D463E560}"/>
                  </a:ext>
                </a:extLst>
              </p:cNvPr>
              <p:cNvGrpSpPr/>
              <p:nvPr/>
            </p:nvGrpSpPr>
            <p:grpSpPr>
              <a:xfrm>
                <a:off x="2334370" y="3859447"/>
                <a:ext cx="185284" cy="364761"/>
                <a:chOff x="2312939" y="4931009"/>
                <a:chExt cx="185284" cy="364761"/>
              </a:xfrm>
            </p:grpSpPr>
            <p:sp>
              <p:nvSpPr>
                <p:cNvPr id="571" name="台形 570">
                  <a:extLst>
                    <a:ext uri="{FF2B5EF4-FFF2-40B4-BE49-F238E27FC236}">
                      <a16:creationId xmlns:a16="http://schemas.microsoft.com/office/drawing/2014/main" id="{E7DB06DA-2BCB-442E-AA03-445A999F34A2}"/>
                    </a:ext>
                  </a:extLst>
                </p:cNvPr>
                <p:cNvSpPr/>
                <p:nvPr/>
              </p:nvSpPr>
              <p:spPr>
                <a:xfrm>
                  <a:off x="2380296" y="5222587"/>
                  <a:ext cx="45719" cy="73183"/>
                </a:xfrm>
                <a:prstGeom prst="trapezoid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四角形: 角を丸くする 571">
                  <a:extLst>
                    <a:ext uri="{FF2B5EF4-FFF2-40B4-BE49-F238E27FC236}">
                      <a16:creationId xmlns:a16="http://schemas.microsoft.com/office/drawing/2014/main" id="{D57E6C36-7FAA-4EFF-BA16-3518ED03A392}"/>
                    </a:ext>
                  </a:extLst>
                </p:cNvPr>
                <p:cNvSpPr/>
                <p:nvPr/>
              </p:nvSpPr>
              <p:spPr>
                <a:xfrm>
                  <a:off x="2370709" y="4931009"/>
                  <a:ext cx="69744" cy="300467"/>
                </a:xfrm>
                <a:prstGeom prst="roundRect">
                  <a:avLst>
                    <a:gd name="adj" fmla="val 1152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四角形: 角を丸くする 572">
                  <a:extLst>
                    <a:ext uri="{FF2B5EF4-FFF2-40B4-BE49-F238E27FC236}">
                      <a16:creationId xmlns:a16="http://schemas.microsoft.com/office/drawing/2014/main" id="{EADFDA50-5A97-407E-A3D7-4FA142F52717}"/>
                    </a:ext>
                  </a:extLst>
                </p:cNvPr>
                <p:cNvSpPr/>
                <p:nvPr/>
              </p:nvSpPr>
              <p:spPr>
                <a:xfrm>
                  <a:off x="2312939" y="4952441"/>
                  <a:ext cx="185284" cy="253635"/>
                </a:xfrm>
                <a:prstGeom prst="roundRect">
                  <a:avLst>
                    <a:gd name="adj" fmla="val 32089"/>
                  </a:avLst>
                </a:prstGeom>
                <a:pattFill prst="dkHorz">
                  <a:fgClr>
                    <a:srgbClr val="FFC000">
                      <a:lumMod val="20000"/>
                      <a:lumOff val="80000"/>
                    </a:srgbClr>
                  </a:fgClr>
                  <a:bgClr>
                    <a:srgbClr val="FFC000">
                      <a:lumMod val="40000"/>
                      <a:lumOff val="6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テキスト ボックス 573">
                  <a:extLst>
                    <a:ext uri="{FF2B5EF4-FFF2-40B4-BE49-F238E27FC236}">
                      <a16:creationId xmlns:a16="http://schemas.microsoft.com/office/drawing/2014/main" id="{E2237B4B-2935-4757-A62B-6ED13DF660B1}"/>
                    </a:ext>
                  </a:extLst>
                </p:cNvPr>
                <p:cNvSpPr txBox="1"/>
                <p:nvPr/>
              </p:nvSpPr>
              <p:spPr>
                <a:xfrm rot="5400000">
                  <a:off x="2306648" y="5030799"/>
                  <a:ext cx="195527" cy="96552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Meiryo UI" panose="020B0604030504040204" pitchFamily="50" charset="-128"/>
                      <a:ea typeface="Meiryo UI" panose="020B0604030504040204" pitchFamily="50" charset="-128"/>
                    </a:rPr>
                    <a:t>白兎神社</a:t>
                  </a:r>
                </a:p>
              </p:txBody>
            </p:sp>
          </p:grpSp>
        </p:grpSp>
        <p:sp>
          <p:nvSpPr>
            <p:cNvPr id="527" name="正方形/長方形 526">
              <a:extLst>
                <a:ext uri="{FF2B5EF4-FFF2-40B4-BE49-F238E27FC236}">
                  <a16:creationId xmlns:a16="http://schemas.microsoft.com/office/drawing/2014/main" id="{058F6970-3BAB-4F67-96EB-042139DC72FA}"/>
                </a:ext>
              </a:extLst>
            </p:cNvPr>
            <p:cNvSpPr/>
            <p:nvPr/>
          </p:nvSpPr>
          <p:spPr>
            <a:xfrm>
              <a:off x="2609850" y="4654550"/>
              <a:ext cx="1292225" cy="50718"/>
            </a:xfrm>
            <a:prstGeom prst="rect">
              <a:avLst/>
            </a:pr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8" name="正方形/長方形 527">
              <a:extLst>
                <a:ext uri="{FF2B5EF4-FFF2-40B4-BE49-F238E27FC236}">
                  <a16:creationId xmlns:a16="http://schemas.microsoft.com/office/drawing/2014/main" id="{D0155570-D518-4084-A0D4-8B1BB9CB73D9}"/>
                </a:ext>
              </a:extLst>
            </p:cNvPr>
            <p:cNvSpPr/>
            <p:nvPr/>
          </p:nvSpPr>
          <p:spPr>
            <a:xfrm>
              <a:off x="2609850" y="4699000"/>
              <a:ext cx="1292225" cy="50718"/>
            </a:xfrm>
            <a:prstGeom prst="rect">
              <a:avLst/>
            </a:pr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9" name="正方形/長方形 528">
              <a:extLst>
                <a:ext uri="{FF2B5EF4-FFF2-40B4-BE49-F238E27FC236}">
                  <a16:creationId xmlns:a16="http://schemas.microsoft.com/office/drawing/2014/main" id="{BCDB4DE1-8989-4B5A-8841-4CCC929A7DA4}"/>
                </a:ext>
              </a:extLst>
            </p:cNvPr>
            <p:cNvSpPr/>
            <p:nvPr/>
          </p:nvSpPr>
          <p:spPr>
            <a:xfrm>
              <a:off x="2006600" y="4625698"/>
              <a:ext cx="670857" cy="124020"/>
            </a:xfrm>
            <a:prstGeom prst="rect">
              <a:avLst/>
            </a:pr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0" name="正方形/長方形 529">
              <a:extLst>
                <a:ext uri="{FF2B5EF4-FFF2-40B4-BE49-F238E27FC236}">
                  <a16:creationId xmlns:a16="http://schemas.microsoft.com/office/drawing/2014/main" id="{48CB5E08-9E03-4DB2-9729-F9EF840D5492}"/>
                </a:ext>
              </a:extLst>
            </p:cNvPr>
            <p:cNvSpPr/>
            <p:nvPr/>
          </p:nvSpPr>
          <p:spPr>
            <a:xfrm>
              <a:off x="3810000" y="4625698"/>
              <a:ext cx="670857" cy="124020"/>
            </a:xfrm>
            <a:prstGeom prst="rect">
              <a:avLst/>
            </a:prstGeom>
            <a:pattFill prst="lgConfetti">
              <a:fgClr>
                <a:sysClr val="window" lastClr="FFFFFF">
                  <a:lumMod val="65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1" name="正方形/長方形 530">
              <a:extLst>
                <a:ext uri="{FF2B5EF4-FFF2-40B4-BE49-F238E27FC236}">
                  <a16:creationId xmlns:a16="http://schemas.microsoft.com/office/drawing/2014/main" id="{DCCBEE92-4CAF-4A9F-9074-81998431049D}"/>
                </a:ext>
              </a:extLst>
            </p:cNvPr>
            <p:cNvSpPr/>
            <p:nvPr/>
          </p:nvSpPr>
          <p:spPr>
            <a:xfrm>
              <a:off x="3015264" y="4351561"/>
              <a:ext cx="450247" cy="274137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2" name="四角形: 角を丸くする 531">
              <a:extLst>
                <a:ext uri="{FF2B5EF4-FFF2-40B4-BE49-F238E27FC236}">
                  <a16:creationId xmlns:a16="http://schemas.microsoft.com/office/drawing/2014/main" id="{4C2C8ACD-629A-470B-BD75-BCC84A97843D}"/>
                </a:ext>
              </a:extLst>
            </p:cNvPr>
            <p:cNvSpPr/>
            <p:nvPr/>
          </p:nvSpPr>
          <p:spPr>
            <a:xfrm>
              <a:off x="3211804" y="3887627"/>
              <a:ext cx="42929" cy="385981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rgbClr val="FFC000">
                  <a:lumMod val="75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3" name="台形 532">
              <a:extLst>
                <a:ext uri="{FF2B5EF4-FFF2-40B4-BE49-F238E27FC236}">
                  <a16:creationId xmlns:a16="http://schemas.microsoft.com/office/drawing/2014/main" id="{E2A72A5F-3930-483B-93C6-14415B93041B}"/>
                </a:ext>
              </a:extLst>
            </p:cNvPr>
            <p:cNvSpPr/>
            <p:nvPr/>
          </p:nvSpPr>
          <p:spPr>
            <a:xfrm>
              <a:off x="3200356" y="4248033"/>
              <a:ext cx="72469" cy="96864"/>
            </a:xfrm>
            <a:prstGeom prst="trapezoid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F67161AD-193A-478C-8409-1670F4722F15}"/>
                </a:ext>
              </a:extLst>
            </p:cNvPr>
            <p:cNvGrpSpPr/>
            <p:nvPr/>
          </p:nvGrpSpPr>
          <p:grpSpPr>
            <a:xfrm>
              <a:off x="2385942" y="3543210"/>
              <a:ext cx="1727900" cy="404674"/>
              <a:chOff x="2385942" y="3543210"/>
              <a:chExt cx="1727900" cy="404674"/>
            </a:xfrm>
          </p:grpSpPr>
          <p:sp>
            <p:nvSpPr>
              <p:cNvPr id="535" name="正方形/長方形 534">
                <a:extLst>
                  <a:ext uri="{FF2B5EF4-FFF2-40B4-BE49-F238E27FC236}">
                    <a16:creationId xmlns:a16="http://schemas.microsoft.com/office/drawing/2014/main" id="{631DE4B0-2C53-4ADF-8A4B-EE5B432DCB93}"/>
                  </a:ext>
                </a:extLst>
              </p:cNvPr>
              <p:cNvSpPr/>
              <p:nvPr/>
            </p:nvSpPr>
            <p:spPr>
              <a:xfrm flipV="1">
                <a:off x="2385942" y="3559813"/>
                <a:ext cx="1727900" cy="51531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470F7838-38AA-41EC-962B-3D10F67CDB62}"/>
                  </a:ext>
                </a:extLst>
              </p:cNvPr>
              <p:cNvGrpSpPr/>
              <p:nvPr/>
            </p:nvGrpSpPr>
            <p:grpSpPr>
              <a:xfrm>
                <a:off x="2427481" y="3543210"/>
                <a:ext cx="1549205" cy="404674"/>
                <a:chOff x="7534631" y="4388771"/>
                <a:chExt cx="1339102" cy="330867"/>
              </a:xfrm>
            </p:grpSpPr>
            <p:sp>
              <p:nvSpPr>
                <p:cNvPr id="541" name="楕円 1032">
                  <a:extLst>
                    <a:ext uri="{FF2B5EF4-FFF2-40B4-BE49-F238E27FC236}">
                      <a16:creationId xmlns:a16="http://schemas.microsoft.com/office/drawing/2014/main" id="{8A33FBD7-D82B-4280-87D2-B53D5E2972BC}"/>
                    </a:ext>
                  </a:extLst>
                </p:cNvPr>
                <p:cNvSpPr/>
                <p:nvPr/>
              </p:nvSpPr>
              <p:spPr>
                <a:xfrm rot="9900000">
                  <a:off x="8531607" y="4407900"/>
                  <a:ext cx="342126" cy="132792"/>
                </a:xfrm>
                <a:custGeom>
                  <a:avLst/>
                  <a:gdLst>
                    <a:gd name="connsiteX0" fmla="*/ 0 w 343698"/>
                    <a:gd name="connsiteY0" fmla="*/ 64368 h 128736"/>
                    <a:gd name="connsiteX1" fmla="*/ 171849 w 343698"/>
                    <a:gd name="connsiteY1" fmla="*/ 0 h 128736"/>
                    <a:gd name="connsiteX2" fmla="*/ 343698 w 343698"/>
                    <a:gd name="connsiteY2" fmla="*/ 64368 h 128736"/>
                    <a:gd name="connsiteX3" fmla="*/ 171849 w 343698"/>
                    <a:gd name="connsiteY3" fmla="*/ 128736 h 128736"/>
                    <a:gd name="connsiteX4" fmla="*/ 0 w 343698"/>
                    <a:gd name="connsiteY4" fmla="*/ 64368 h 128736"/>
                    <a:gd name="connsiteX0" fmla="*/ 0 w 363363"/>
                    <a:gd name="connsiteY0" fmla="*/ 73265 h 128858"/>
                    <a:gd name="connsiteX1" fmla="*/ 191514 w 363363"/>
                    <a:gd name="connsiteY1" fmla="*/ 51 h 128858"/>
                    <a:gd name="connsiteX2" fmla="*/ 363363 w 363363"/>
                    <a:gd name="connsiteY2" fmla="*/ 64419 h 128858"/>
                    <a:gd name="connsiteX3" fmla="*/ 191514 w 363363"/>
                    <a:gd name="connsiteY3" fmla="*/ 128787 h 128858"/>
                    <a:gd name="connsiteX4" fmla="*/ 0 w 363363"/>
                    <a:gd name="connsiteY4" fmla="*/ 73265 h 128858"/>
                    <a:gd name="connsiteX0" fmla="*/ 0 w 363363"/>
                    <a:gd name="connsiteY0" fmla="*/ 73265 h 128831"/>
                    <a:gd name="connsiteX1" fmla="*/ 191514 w 363363"/>
                    <a:gd name="connsiteY1" fmla="*/ 51 h 128831"/>
                    <a:gd name="connsiteX2" fmla="*/ 363363 w 363363"/>
                    <a:gd name="connsiteY2" fmla="*/ 64419 h 128831"/>
                    <a:gd name="connsiteX3" fmla="*/ 191514 w 363363"/>
                    <a:gd name="connsiteY3" fmla="*/ 128787 h 128831"/>
                    <a:gd name="connsiteX4" fmla="*/ 0 w 363363"/>
                    <a:gd name="connsiteY4" fmla="*/ 73265 h 128831"/>
                    <a:gd name="connsiteX0" fmla="*/ 0 w 363363"/>
                    <a:gd name="connsiteY0" fmla="*/ 73265 h 128831"/>
                    <a:gd name="connsiteX1" fmla="*/ 191514 w 363363"/>
                    <a:gd name="connsiteY1" fmla="*/ 51 h 128831"/>
                    <a:gd name="connsiteX2" fmla="*/ 363363 w 363363"/>
                    <a:gd name="connsiteY2" fmla="*/ 64419 h 128831"/>
                    <a:gd name="connsiteX3" fmla="*/ 191514 w 363363"/>
                    <a:gd name="connsiteY3" fmla="*/ 128787 h 128831"/>
                    <a:gd name="connsiteX4" fmla="*/ 0 w 363363"/>
                    <a:gd name="connsiteY4" fmla="*/ 73265 h 128831"/>
                    <a:gd name="connsiteX0" fmla="*/ 0 w 363363"/>
                    <a:gd name="connsiteY0" fmla="*/ 69815 h 125381"/>
                    <a:gd name="connsiteX1" fmla="*/ 218443 w 363363"/>
                    <a:gd name="connsiteY1" fmla="*/ 58 h 125381"/>
                    <a:gd name="connsiteX2" fmla="*/ 363363 w 363363"/>
                    <a:gd name="connsiteY2" fmla="*/ 60969 h 125381"/>
                    <a:gd name="connsiteX3" fmla="*/ 191514 w 363363"/>
                    <a:gd name="connsiteY3" fmla="*/ 125337 h 125381"/>
                    <a:gd name="connsiteX4" fmla="*/ 0 w 363363"/>
                    <a:gd name="connsiteY4" fmla="*/ 69815 h 125381"/>
                    <a:gd name="connsiteX0" fmla="*/ 0 w 379864"/>
                    <a:gd name="connsiteY0" fmla="*/ 71363 h 127386"/>
                    <a:gd name="connsiteX1" fmla="*/ 218443 w 379864"/>
                    <a:gd name="connsiteY1" fmla="*/ 1606 h 127386"/>
                    <a:gd name="connsiteX2" fmla="*/ 379864 w 379864"/>
                    <a:gd name="connsiteY2" fmla="*/ 38948 h 127386"/>
                    <a:gd name="connsiteX3" fmla="*/ 191514 w 379864"/>
                    <a:gd name="connsiteY3" fmla="*/ 126885 h 127386"/>
                    <a:gd name="connsiteX4" fmla="*/ 0 w 379864"/>
                    <a:gd name="connsiteY4" fmla="*/ 71363 h 127386"/>
                    <a:gd name="connsiteX0" fmla="*/ 0 w 379864"/>
                    <a:gd name="connsiteY0" fmla="*/ 71363 h 105174"/>
                    <a:gd name="connsiteX1" fmla="*/ 218443 w 379864"/>
                    <a:gd name="connsiteY1" fmla="*/ 1606 h 105174"/>
                    <a:gd name="connsiteX2" fmla="*/ 379864 w 379864"/>
                    <a:gd name="connsiteY2" fmla="*/ 38948 h 105174"/>
                    <a:gd name="connsiteX3" fmla="*/ 211276 w 379864"/>
                    <a:gd name="connsiteY3" fmla="*/ 104154 h 105174"/>
                    <a:gd name="connsiteX4" fmla="*/ 0 w 379864"/>
                    <a:gd name="connsiteY4" fmla="*/ 71363 h 105174"/>
                    <a:gd name="connsiteX0" fmla="*/ 0 w 396268"/>
                    <a:gd name="connsiteY0" fmla="*/ 81669 h 107156"/>
                    <a:gd name="connsiteX1" fmla="*/ 234847 w 396268"/>
                    <a:gd name="connsiteY1" fmla="*/ 2226 h 107156"/>
                    <a:gd name="connsiteX2" fmla="*/ 396268 w 396268"/>
                    <a:gd name="connsiteY2" fmla="*/ 39568 h 107156"/>
                    <a:gd name="connsiteX3" fmla="*/ 227680 w 396268"/>
                    <a:gd name="connsiteY3" fmla="*/ 104774 h 107156"/>
                    <a:gd name="connsiteX4" fmla="*/ 0 w 396268"/>
                    <a:gd name="connsiteY4" fmla="*/ 81669 h 107156"/>
                    <a:gd name="connsiteX0" fmla="*/ 0 w 396268"/>
                    <a:gd name="connsiteY0" fmla="*/ 81669 h 105755"/>
                    <a:gd name="connsiteX1" fmla="*/ 234847 w 396268"/>
                    <a:gd name="connsiteY1" fmla="*/ 2226 h 105755"/>
                    <a:gd name="connsiteX2" fmla="*/ 396268 w 396268"/>
                    <a:gd name="connsiteY2" fmla="*/ 39568 h 105755"/>
                    <a:gd name="connsiteX3" fmla="*/ 227680 w 396268"/>
                    <a:gd name="connsiteY3" fmla="*/ 104774 h 105755"/>
                    <a:gd name="connsiteX4" fmla="*/ 0 w 396268"/>
                    <a:gd name="connsiteY4" fmla="*/ 81669 h 105755"/>
                    <a:gd name="connsiteX0" fmla="*/ 0 w 396268"/>
                    <a:gd name="connsiteY0" fmla="*/ 81669 h 118086"/>
                    <a:gd name="connsiteX1" fmla="*/ 234847 w 396268"/>
                    <a:gd name="connsiteY1" fmla="*/ 2226 h 118086"/>
                    <a:gd name="connsiteX2" fmla="*/ 396268 w 396268"/>
                    <a:gd name="connsiteY2" fmla="*/ 39568 h 118086"/>
                    <a:gd name="connsiteX3" fmla="*/ 215748 w 396268"/>
                    <a:gd name="connsiteY3" fmla="*/ 117351 h 118086"/>
                    <a:gd name="connsiteX4" fmla="*/ 0 w 396268"/>
                    <a:gd name="connsiteY4" fmla="*/ 81669 h 118086"/>
                    <a:gd name="connsiteX0" fmla="*/ 0 w 396268"/>
                    <a:gd name="connsiteY0" fmla="*/ 81669 h 118068"/>
                    <a:gd name="connsiteX1" fmla="*/ 234847 w 396268"/>
                    <a:gd name="connsiteY1" fmla="*/ 2226 h 118068"/>
                    <a:gd name="connsiteX2" fmla="*/ 396268 w 396268"/>
                    <a:gd name="connsiteY2" fmla="*/ 39568 h 118068"/>
                    <a:gd name="connsiteX3" fmla="*/ 215748 w 396268"/>
                    <a:gd name="connsiteY3" fmla="*/ 117351 h 118068"/>
                    <a:gd name="connsiteX4" fmla="*/ 0 w 396268"/>
                    <a:gd name="connsiteY4" fmla="*/ 81669 h 118068"/>
                    <a:gd name="connsiteX0" fmla="*/ 0 w 396268"/>
                    <a:gd name="connsiteY0" fmla="*/ 81669 h 128748"/>
                    <a:gd name="connsiteX1" fmla="*/ 234847 w 396268"/>
                    <a:gd name="connsiteY1" fmla="*/ 2226 h 128748"/>
                    <a:gd name="connsiteX2" fmla="*/ 396268 w 396268"/>
                    <a:gd name="connsiteY2" fmla="*/ 39568 h 128748"/>
                    <a:gd name="connsiteX3" fmla="*/ 288164 w 396268"/>
                    <a:gd name="connsiteY3" fmla="*/ 128159 h 128748"/>
                    <a:gd name="connsiteX4" fmla="*/ 0 w 396268"/>
                    <a:gd name="connsiteY4" fmla="*/ 81669 h 128748"/>
                    <a:gd name="connsiteX0" fmla="*/ 0 w 396786"/>
                    <a:gd name="connsiteY0" fmla="*/ 81669 h 128229"/>
                    <a:gd name="connsiteX1" fmla="*/ 234847 w 396786"/>
                    <a:gd name="connsiteY1" fmla="*/ 2226 h 128229"/>
                    <a:gd name="connsiteX2" fmla="*/ 396268 w 396786"/>
                    <a:gd name="connsiteY2" fmla="*/ 39568 h 128229"/>
                    <a:gd name="connsiteX3" fmla="*/ 288164 w 396786"/>
                    <a:gd name="connsiteY3" fmla="*/ 128159 h 128229"/>
                    <a:gd name="connsiteX4" fmla="*/ 0 w 396786"/>
                    <a:gd name="connsiteY4" fmla="*/ 81669 h 128229"/>
                    <a:gd name="connsiteX0" fmla="*/ 0 w 450705"/>
                    <a:gd name="connsiteY0" fmla="*/ 79829 h 126514"/>
                    <a:gd name="connsiteX1" fmla="*/ 234847 w 450705"/>
                    <a:gd name="connsiteY1" fmla="*/ 386 h 126514"/>
                    <a:gd name="connsiteX2" fmla="*/ 450705 w 450705"/>
                    <a:gd name="connsiteY2" fmla="*/ 56955 h 126514"/>
                    <a:gd name="connsiteX3" fmla="*/ 288164 w 450705"/>
                    <a:gd name="connsiteY3" fmla="*/ 126319 h 126514"/>
                    <a:gd name="connsiteX4" fmla="*/ 0 w 450705"/>
                    <a:gd name="connsiteY4" fmla="*/ 79829 h 126514"/>
                    <a:gd name="connsiteX0" fmla="*/ 0 w 450705"/>
                    <a:gd name="connsiteY0" fmla="*/ 79829 h 126779"/>
                    <a:gd name="connsiteX1" fmla="*/ 234847 w 450705"/>
                    <a:gd name="connsiteY1" fmla="*/ 386 h 126779"/>
                    <a:gd name="connsiteX2" fmla="*/ 450705 w 450705"/>
                    <a:gd name="connsiteY2" fmla="*/ 56955 h 126779"/>
                    <a:gd name="connsiteX3" fmla="*/ 288164 w 450705"/>
                    <a:gd name="connsiteY3" fmla="*/ 126319 h 126779"/>
                    <a:gd name="connsiteX4" fmla="*/ 0 w 450705"/>
                    <a:gd name="connsiteY4" fmla="*/ 79829 h 126779"/>
                    <a:gd name="connsiteX0" fmla="*/ 0 w 450705"/>
                    <a:gd name="connsiteY0" fmla="*/ 67382 h 114332"/>
                    <a:gd name="connsiteX1" fmla="*/ 236720 w 450705"/>
                    <a:gd name="connsiteY1" fmla="*/ 673 h 114332"/>
                    <a:gd name="connsiteX2" fmla="*/ 450705 w 450705"/>
                    <a:gd name="connsiteY2" fmla="*/ 44508 h 114332"/>
                    <a:gd name="connsiteX3" fmla="*/ 288164 w 450705"/>
                    <a:gd name="connsiteY3" fmla="*/ 113872 h 114332"/>
                    <a:gd name="connsiteX4" fmla="*/ 0 w 450705"/>
                    <a:gd name="connsiteY4" fmla="*/ 67382 h 114332"/>
                    <a:gd name="connsiteX0" fmla="*/ 0 w 473336"/>
                    <a:gd name="connsiteY0" fmla="*/ 67733 h 116419"/>
                    <a:gd name="connsiteX1" fmla="*/ 236720 w 473336"/>
                    <a:gd name="connsiteY1" fmla="*/ 1024 h 116419"/>
                    <a:gd name="connsiteX2" fmla="*/ 473336 w 473336"/>
                    <a:gd name="connsiteY2" fmla="*/ 86757 h 116419"/>
                    <a:gd name="connsiteX3" fmla="*/ 288164 w 473336"/>
                    <a:gd name="connsiteY3" fmla="*/ 114223 h 116419"/>
                    <a:gd name="connsiteX4" fmla="*/ 0 w 473336"/>
                    <a:gd name="connsiteY4" fmla="*/ 67733 h 116419"/>
                    <a:gd name="connsiteX0" fmla="*/ 0 w 473336"/>
                    <a:gd name="connsiteY0" fmla="*/ 67733 h 120689"/>
                    <a:gd name="connsiteX1" fmla="*/ 236720 w 473336"/>
                    <a:gd name="connsiteY1" fmla="*/ 1024 h 120689"/>
                    <a:gd name="connsiteX2" fmla="*/ 473336 w 473336"/>
                    <a:gd name="connsiteY2" fmla="*/ 86757 h 120689"/>
                    <a:gd name="connsiteX3" fmla="*/ 289481 w 473336"/>
                    <a:gd name="connsiteY3" fmla="*/ 119439 h 120689"/>
                    <a:gd name="connsiteX4" fmla="*/ 0 w 473336"/>
                    <a:gd name="connsiteY4" fmla="*/ 67733 h 120689"/>
                    <a:gd name="connsiteX0" fmla="*/ 0 w 421812"/>
                    <a:gd name="connsiteY0" fmla="*/ 53467 h 127426"/>
                    <a:gd name="connsiteX1" fmla="*/ 185196 w 421812"/>
                    <a:gd name="connsiteY1" fmla="*/ 6400 h 127426"/>
                    <a:gd name="connsiteX2" fmla="*/ 421812 w 421812"/>
                    <a:gd name="connsiteY2" fmla="*/ 92133 h 127426"/>
                    <a:gd name="connsiteX3" fmla="*/ 237957 w 421812"/>
                    <a:gd name="connsiteY3" fmla="*/ 124815 h 127426"/>
                    <a:gd name="connsiteX4" fmla="*/ 0 w 421812"/>
                    <a:gd name="connsiteY4" fmla="*/ 53467 h 127426"/>
                    <a:gd name="connsiteX0" fmla="*/ 0 w 421812"/>
                    <a:gd name="connsiteY0" fmla="*/ 53467 h 127426"/>
                    <a:gd name="connsiteX1" fmla="*/ 185196 w 421812"/>
                    <a:gd name="connsiteY1" fmla="*/ 6400 h 127426"/>
                    <a:gd name="connsiteX2" fmla="*/ 421812 w 421812"/>
                    <a:gd name="connsiteY2" fmla="*/ 92133 h 127426"/>
                    <a:gd name="connsiteX3" fmla="*/ 237957 w 421812"/>
                    <a:gd name="connsiteY3" fmla="*/ 124815 h 127426"/>
                    <a:gd name="connsiteX4" fmla="*/ 0 w 421812"/>
                    <a:gd name="connsiteY4" fmla="*/ 53467 h 127426"/>
                    <a:gd name="connsiteX0" fmla="*/ 0 w 421812"/>
                    <a:gd name="connsiteY0" fmla="*/ 58833 h 132792"/>
                    <a:gd name="connsiteX1" fmla="*/ 185196 w 421812"/>
                    <a:gd name="connsiteY1" fmla="*/ 11766 h 132792"/>
                    <a:gd name="connsiteX2" fmla="*/ 421812 w 421812"/>
                    <a:gd name="connsiteY2" fmla="*/ 97499 h 132792"/>
                    <a:gd name="connsiteX3" fmla="*/ 237957 w 421812"/>
                    <a:gd name="connsiteY3" fmla="*/ 130181 h 132792"/>
                    <a:gd name="connsiteX4" fmla="*/ 0 w 421812"/>
                    <a:gd name="connsiteY4" fmla="*/ 58833 h 132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1812" h="132792">
                      <a:moveTo>
                        <a:pt x="0" y="58833"/>
                      </a:moveTo>
                      <a:cubicBezTo>
                        <a:pt x="80792" y="-28358"/>
                        <a:pt x="114894" y="5322"/>
                        <a:pt x="185196" y="11766"/>
                      </a:cubicBezTo>
                      <a:cubicBezTo>
                        <a:pt x="255498" y="18210"/>
                        <a:pt x="421812" y="61950"/>
                        <a:pt x="421812" y="97499"/>
                      </a:cubicBezTo>
                      <a:cubicBezTo>
                        <a:pt x="421812" y="133048"/>
                        <a:pt x="308259" y="136625"/>
                        <a:pt x="237957" y="130181"/>
                      </a:cubicBezTo>
                      <a:cubicBezTo>
                        <a:pt x="167655" y="123737"/>
                        <a:pt x="104290" y="79507"/>
                        <a:pt x="0" y="58833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2" name="楕円 1032">
                  <a:extLst>
                    <a:ext uri="{FF2B5EF4-FFF2-40B4-BE49-F238E27FC236}">
                      <a16:creationId xmlns:a16="http://schemas.microsoft.com/office/drawing/2014/main" id="{E5CEA318-D185-47FE-A650-98489E65E758}"/>
                    </a:ext>
                  </a:extLst>
                </p:cNvPr>
                <p:cNvSpPr/>
                <p:nvPr/>
              </p:nvSpPr>
              <p:spPr>
                <a:xfrm rot="1833628">
                  <a:off x="7534631" y="4465212"/>
                  <a:ext cx="396268" cy="118068"/>
                </a:xfrm>
                <a:custGeom>
                  <a:avLst/>
                  <a:gdLst>
                    <a:gd name="connsiteX0" fmla="*/ 0 w 343698"/>
                    <a:gd name="connsiteY0" fmla="*/ 64368 h 128736"/>
                    <a:gd name="connsiteX1" fmla="*/ 171849 w 343698"/>
                    <a:gd name="connsiteY1" fmla="*/ 0 h 128736"/>
                    <a:gd name="connsiteX2" fmla="*/ 343698 w 343698"/>
                    <a:gd name="connsiteY2" fmla="*/ 64368 h 128736"/>
                    <a:gd name="connsiteX3" fmla="*/ 171849 w 343698"/>
                    <a:gd name="connsiteY3" fmla="*/ 128736 h 128736"/>
                    <a:gd name="connsiteX4" fmla="*/ 0 w 343698"/>
                    <a:gd name="connsiteY4" fmla="*/ 64368 h 128736"/>
                    <a:gd name="connsiteX0" fmla="*/ 0 w 363363"/>
                    <a:gd name="connsiteY0" fmla="*/ 73265 h 128858"/>
                    <a:gd name="connsiteX1" fmla="*/ 191514 w 363363"/>
                    <a:gd name="connsiteY1" fmla="*/ 51 h 128858"/>
                    <a:gd name="connsiteX2" fmla="*/ 363363 w 363363"/>
                    <a:gd name="connsiteY2" fmla="*/ 64419 h 128858"/>
                    <a:gd name="connsiteX3" fmla="*/ 191514 w 363363"/>
                    <a:gd name="connsiteY3" fmla="*/ 128787 h 128858"/>
                    <a:gd name="connsiteX4" fmla="*/ 0 w 363363"/>
                    <a:gd name="connsiteY4" fmla="*/ 73265 h 128858"/>
                    <a:gd name="connsiteX0" fmla="*/ 0 w 363363"/>
                    <a:gd name="connsiteY0" fmla="*/ 73265 h 128831"/>
                    <a:gd name="connsiteX1" fmla="*/ 191514 w 363363"/>
                    <a:gd name="connsiteY1" fmla="*/ 51 h 128831"/>
                    <a:gd name="connsiteX2" fmla="*/ 363363 w 363363"/>
                    <a:gd name="connsiteY2" fmla="*/ 64419 h 128831"/>
                    <a:gd name="connsiteX3" fmla="*/ 191514 w 363363"/>
                    <a:gd name="connsiteY3" fmla="*/ 128787 h 128831"/>
                    <a:gd name="connsiteX4" fmla="*/ 0 w 363363"/>
                    <a:gd name="connsiteY4" fmla="*/ 73265 h 128831"/>
                    <a:gd name="connsiteX0" fmla="*/ 0 w 363363"/>
                    <a:gd name="connsiteY0" fmla="*/ 73265 h 128831"/>
                    <a:gd name="connsiteX1" fmla="*/ 191514 w 363363"/>
                    <a:gd name="connsiteY1" fmla="*/ 51 h 128831"/>
                    <a:gd name="connsiteX2" fmla="*/ 363363 w 363363"/>
                    <a:gd name="connsiteY2" fmla="*/ 64419 h 128831"/>
                    <a:gd name="connsiteX3" fmla="*/ 191514 w 363363"/>
                    <a:gd name="connsiteY3" fmla="*/ 128787 h 128831"/>
                    <a:gd name="connsiteX4" fmla="*/ 0 w 363363"/>
                    <a:gd name="connsiteY4" fmla="*/ 73265 h 128831"/>
                    <a:gd name="connsiteX0" fmla="*/ 0 w 363363"/>
                    <a:gd name="connsiteY0" fmla="*/ 69815 h 125381"/>
                    <a:gd name="connsiteX1" fmla="*/ 218443 w 363363"/>
                    <a:gd name="connsiteY1" fmla="*/ 58 h 125381"/>
                    <a:gd name="connsiteX2" fmla="*/ 363363 w 363363"/>
                    <a:gd name="connsiteY2" fmla="*/ 60969 h 125381"/>
                    <a:gd name="connsiteX3" fmla="*/ 191514 w 363363"/>
                    <a:gd name="connsiteY3" fmla="*/ 125337 h 125381"/>
                    <a:gd name="connsiteX4" fmla="*/ 0 w 363363"/>
                    <a:gd name="connsiteY4" fmla="*/ 69815 h 125381"/>
                    <a:gd name="connsiteX0" fmla="*/ 0 w 379864"/>
                    <a:gd name="connsiteY0" fmla="*/ 71363 h 127386"/>
                    <a:gd name="connsiteX1" fmla="*/ 218443 w 379864"/>
                    <a:gd name="connsiteY1" fmla="*/ 1606 h 127386"/>
                    <a:gd name="connsiteX2" fmla="*/ 379864 w 379864"/>
                    <a:gd name="connsiteY2" fmla="*/ 38948 h 127386"/>
                    <a:gd name="connsiteX3" fmla="*/ 191514 w 379864"/>
                    <a:gd name="connsiteY3" fmla="*/ 126885 h 127386"/>
                    <a:gd name="connsiteX4" fmla="*/ 0 w 379864"/>
                    <a:gd name="connsiteY4" fmla="*/ 71363 h 127386"/>
                    <a:gd name="connsiteX0" fmla="*/ 0 w 379864"/>
                    <a:gd name="connsiteY0" fmla="*/ 71363 h 105174"/>
                    <a:gd name="connsiteX1" fmla="*/ 218443 w 379864"/>
                    <a:gd name="connsiteY1" fmla="*/ 1606 h 105174"/>
                    <a:gd name="connsiteX2" fmla="*/ 379864 w 379864"/>
                    <a:gd name="connsiteY2" fmla="*/ 38948 h 105174"/>
                    <a:gd name="connsiteX3" fmla="*/ 211276 w 379864"/>
                    <a:gd name="connsiteY3" fmla="*/ 104154 h 105174"/>
                    <a:gd name="connsiteX4" fmla="*/ 0 w 379864"/>
                    <a:gd name="connsiteY4" fmla="*/ 71363 h 105174"/>
                    <a:gd name="connsiteX0" fmla="*/ 0 w 396268"/>
                    <a:gd name="connsiteY0" fmla="*/ 81669 h 107156"/>
                    <a:gd name="connsiteX1" fmla="*/ 234847 w 396268"/>
                    <a:gd name="connsiteY1" fmla="*/ 2226 h 107156"/>
                    <a:gd name="connsiteX2" fmla="*/ 396268 w 396268"/>
                    <a:gd name="connsiteY2" fmla="*/ 39568 h 107156"/>
                    <a:gd name="connsiteX3" fmla="*/ 227680 w 396268"/>
                    <a:gd name="connsiteY3" fmla="*/ 104774 h 107156"/>
                    <a:gd name="connsiteX4" fmla="*/ 0 w 396268"/>
                    <a:gd name="connsiteY4" fmla="*/ 81669 h 107156"/>
                    <a:gd name="connsiteX0" fmla="*/ 0 w 396268"/>
                    <a:gd name="connsiteY0" fmla="*/ 81669 h 105755"/>
                    <a:gd name="connsiteX1" fmla="*/ 234847 w 396268"/>
                    <a:gd name="connsiteY1" fmla="*/ 2226 h 105755"/>
                    <a:gd name="connsiteX2" fmla="*/ 396268 w 396268"/>
                    <a:gd name="connsiteY2" fmla="*/ 39568 h 105755"/>
                    <a:gd name="connsiteX3" fmla="*/ 227680 w 396268"/>
                    <a:gd name="connsiteY3" fmla="*/ 104774 h 105755"/>
                    <a:gd name="connsiteX4" fmla="*/ 0 w 396268"/>
                    <a:gd name="connsiteY4" fmla="*/ 81669 h 105755"/>
                    <a:gd name="connsiteX0" fmla="*/ 0 w 396268"/>
                    <a:gd name="connsiteY0" fmla="*/ 81669 h 118086"/>
                    <a:gd name="connsiteX1" fmla="*/ 234847 w 396268"/>
                    <a:gd name="connsiteY1" fmla="*/ 2226 h 118086"/>
                    <a:gd name="connsiteX2" fmla="*/ 396268 w 396268"/>
                    <a:gd name="connsiteY2" fmla="*/ 39568 h 118086"/>
                    <a:gd name="connsiteX3" fmla="*/ 215748 w 396268"/>
                    <a:gd name="connsiteY3" fmla="*/ 117351 h 118086"/>
                    <a:gd name="connsiteX4" fmla="*/ 0 w 396268"/>
                    <a:gd name="connsiteY4" fmla="*/ 81669 h 118086"/>
                    <a:gd name="connsiteX0" fmla="*/ 0 w 396268"/>
                    <a:gd name="connsiteY0" fmla="*/ 81669 h 118068"/>
                    <a:gd name="connsiteX1" fmla="*/ 234847 w 396268"/>
                    <a:gd name="connsiteY1" fmla="*/ 2226 h 118068"/>
                    <a:gd name="connsiteX2" fmla="*/ 396268 w 396268"/>
                    <a:gd name="connsiteY2" fmla="*/ 39568 h 118068"/>
                    <a:gd name="connsiteX3" fmla="*/ 215748 w 396268"/>
                    <a:gd name="connsiteY3" fmla="*/ 117351 h 118068"/>
                    <a:gd name="connsiteX4" fmla="*/ 0 w 396268"/>
                    <a:gd name="connsiteY4" fmla="*/ 81669 h 118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268" h="118068">
                      <a:moveTo>
                        <a:pt x="0" y="81669"/>
                      </a:moveTo>
                      <a:cubicBezTo>
                        <a:pt x="95805" y="11673"/>
                        <a:pt x="168802" y="9243"/>
                        <a:pt x="234847" y="2226"/>
                      </a:cubicBezTo>
                      <a:cubicBezTo>
                        <a:pt x="300892" y="-4791"/>
                        <a:pt x="396268" y="4019"/>
                        <a:pt x="396268" y="39568"/>
                      </a:cubicBezTo>
                      <a:cubicBezTo>
                        <a:pt x="396268" y="75117"/>
                        <a:pt x="295679" y="110431"/>
                        <a:pt x="215748" y="117351"/>
                      </a:cubicBezTo>
                      <a:cubicBezTo>
                        <a:pt x="135817" y="124271"/>
                        <a:pt x="107270" y="78768"/>
                        <a:pt x="0" y="81669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3" name="台形 542">
                  <a:extLst>
                    <a:ext uri="{FF2B5EF4-FFF2-40B4-BE49-F238E27FC236}">
                      <a16:creationId xmlns:a16="http://schemas.microsoft.com/office/drawing/2014/main" id="{0961295B-AB8D-478F-A15B-F7DEAF59691F}"/>
                    </a:ext>
                  </a:extLst>
                </p:cNvPr>
                <p:cNvSpPr/>
                <p:nvPr/>
              </p:nvSpPr>
              <p:spPr>
                <a:xfrm>
                  <a:off x="7818504" y="4533899"/>
                  <a:ext cx="182584" cy="185739"/>
                </a:xfrm>
                <a:prstGeom prst="trapezoid">
                  <a:avLst/>
                </a:prstGeom>
                <a:pattFill prst="narVert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4" name="楕円 1031">
                  <a:extLst>
                    <a:ext uri="{FF2B5EF4-FFF2-40B4-BE49-F238E27FC236}">
                      <a16:creationId xmlns:a16="http://schemas.microsoft.com/office/drawing/2014/main" id="{FED70816-D395-4CAE-A691-81B936E5C9E6}"/>
                    </a:ext>
                  </a:extLst>
                </p:cNvPr>
                <p:cNvSpPr/>
                <p:nvPr/>
              </p:nvSpPr>
              <p:spPr>
                <a:xfrm rot="900000">
                  <a:off x="7700608" y="4454270"/>
                  <a:ext cx="494209" cy="130939"/>
                </a:xfrm>
                <a:custGeom>
                  <a:avLst/>
                  <a:gdLst>
                    <a:gd name="connsiteX0" fmla="*/ 0 w 450056"/>
                    <a:gd name="connsiteY0" fmla="*/ 95279 h 190557"/>
                    <a:gd name="connsiteX1" fmla="*/ 225028 w 450056"/>
                    <a:gd name="connsiteY1" fmla="*/ 0 h 190557"/>
                    <a:gd name="connsiteX2" fmla="*/ 450056 w 450056"/>
                    <a:gd name="connsiteY2" fmla="*/ 95279 h 190557"/>
                    <a:gd name="connsiteX3" fmla="*/ 225028 w 450056"/>
                    <a:gd name="connsiteY3" fmla="*/ 190558 h 190557"/>
                    <a:gd name="connsiteX4" fmla="*/ 0 w 450056"/>
                    <a:gd name="connsiteY4" fmla="*/ 95279 h 190557"/>
                    <a:gd name="connsiteX0" fmla="*/ 0 w 450056"/>
                    <a:gd name="connsiteY0" fmla="*/ 95279 h 190558"/>
                    <a:gd name="connsiteX1" fmla="*/ 225028 w 450056"/>
                    <a:gd name="connsiteY1" fmla="*/ 0 h 190558"/>
                    <a:gd name="connsiteX2" fmla="*/ 450056 w 450056"/>
                    <a:gd name="connsiteY2" fmla="*/ 95279 h 190558"/>
                    <a:gd name="connsiteX3" fmla="*/ 225028 w 450056"/>
                    <a:gd name="connsiteY3" fmla="*/ 190558 h 190558"/>
                    <a:gd name="connsiteX4" fmla="*/ 0 w 450056"/>
                    <a:gd name="connsiteY4" fmla="*/ 95279 h 190558"/>
                    <a:gd name="connsiteX0" fmla="*/ 0 w 450056"/>
                    <a:gd name="connsiteY0" fmla="*/ 95279 h 146037"/>
                    <a:gd name="connsiteX1" fmla="*/ 225028 w 450056"/>
                    <a:gd name="connsiteY1" fmla="*/ 0 h 146037"/>
                    <a:gd name="connsiteX2" fmla="*/ 450056 w 450056"/>
                    <a:gd name="connsiteY2" fmla="*/ 95279 h 146037"/>
                    <a:gd name="connsiteX3" fmla="*/ 262402 w 450056"/>
                    <a:gd name="connsiteY3" fmla="*/ 146029 h 146037"/>
                    <a:gd name="connsiteX4" fmla="*/ 0 w 450056"/>
                    <a:gd name="connsiteY4" fmla="*/ 95279 h 146037"/>
                    <a:gd name="connsiteX0" fmla="*/ 0 w 450056"/>
                    <a:gd name="connsiteY0" fmla="*/ 68128 h 118886"/>
                    <a:gd name="connsiteX1" fmla="*/ 224906 w 450056"/>
                    <a:gd name="connsiteY1" fmla="*/ 0 h 118886"/>
                    <a:gd name="connsiteX2" fmla="*/ 450056 w 450056"/>
                    <a:gd name="connsiteY2" fmla="*/ 68128 h 118886"/>
                    <a:gd name="connsiteX3" fmla="*/ 262402 w 450056"/>
                    <a:gd name="connsiteY3" fmla="*/ 118878 h 118886"/>
                    <a:gd name="connsiteX4" fmla="*/ 0 w 450056"/>
                    <a:gd name="connsiteY4" fmla="*/ 68128 h 118886"/>
                    <a:gd name="connsiteX0" fmla="*/ 0 w 450056"/>
                    <a:gd name="connsiteY0" fmla="*/ 68128 h 118886"/>
                    <a:gd name="connsiteX1" fmla="*/ 224906 w 450056"/>
                    <a:gd name="connsiteY1" fmla="*/ 0 h 118886"/>
                    <a:gd name="connsiteX2" fmla="*/ 450056 w 450056"/>
                    <a:gd name="connsiteY2" fmla="*/ 68128 h 118886"/>
                    <a:gd name="connsiteX3" fmla="*/ 262402 w 450056"/>
                    <a:gd name="connsiteY3" fmla="*/ 118878 h 118886"/>
                    <a:gd name="connsiteX4" fmla="*/ 0 w 450056"/>
                    <a:gd name="connsiteY4" fmla="*/ 68128 h 118886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75955 h 126851"/>
                    <a:gd name="connsiteX1" fmla="*/ 235173 w 469975"/>
                    <a:gd name="connsiteY1" fmla="*/ 145 h 126851"/>
                    <a:gd name="connsiteX2" fmla="*/ 469975 w 469975"/>
                    <a:gd name="connsiteY2" fmla="*/ 58291 h 126851"/>
                    <a:gd name="connsiteX3" fmla="*/ 262402 w 469975"/>
                    <a:gd name="connsiteY3" fmla="*/ 126705 h 126851"/>
                    <a:gd name="connsiteX4" fmla="*/ 0 w 469975"/>
                    <a:gd name="connsiteY4" fmla="*/ 75955 h 126851"/>
                    <a:gd name="connsiteX0" fmla="*/ 0 w 469975"/>
                    <a:gd name="connsiteY0" fmla="*/ 76578 h 127474"/>
                    <a:gd name="connsiteX1" fmla="*/ 235173 w 469975"/>
                    <a:gd name="connsiteY1" fmla="*/ 768 h 127474"/>
                    <a:gd name="connsiteX2" fmla="*/ 469975 w 469975"/>
                    <a:gd name="connsiteY2" fmla="*/ 58914 h 127474"/>
                    <a:gd name="connsiteX3" fmla="*/ 262402 w 469975"/>
                    <a:gd name="connsiteY3" fmla="*/ 127328 h 127474"/>
                    <a:gd name="connsiteX4" fmla="*/ 0 w 469975"/>
                    <a:gd name="connsiteY4" fmla="*/ 76578 h 127474"/>
                    <a:gd name="connsiteX0" fmla="*/ 0 w 480859"/>
                    <a:gd name="connsiteY0" fmla="*/ 76081 h 127071"/>
                    <a:gd name="connsiteX1" fmla="*/ 235173 w 480859"/>
                    <a:gd name="connsiteY1" fmla="*/ 271 h 127071"/>
                    <a:gd name="connsiteX2" fmla="*/ 480859 w 480859"/>
                    <a:gd name="connsiteY2" fmla="*/ 53035 h 127071"/>
                    <a:gd name="connsiteX3" fmla="*/ 262402 w 480859"/>
                    <a:gd name="connsiteY3" fmla="*/ 126831 h 127071"/>
                    <a:gd name="connsiteX4" fmla="*/ 0 w 480859"/>
                    <a:gd name="connsiteY4" fmla="*/ 76081 h 127071"/>
                    <a:gd name="connsiteX0" fmla="*/ 0 w 480859"/>
                    <a:gd name="connsiteY0" fmla="*/ 76026 h 127016"/>
                    <a:gd name="connsiteX1" fmla="*/ 235173 w 480859"/>
                    <a:gd name="connsiteY1" fmla="*/ 216 h 127016"/>
                    <a:gd name="connsiteX2" fmla="*/ 480859 w 480859"/>
                    <a:gd name="connsiteY2" fmla="*/ 52980 h 127016"/>
                    <a:gd name="connsiteX3" fmla="*/ 262402 w 480859"/>
                    <a:gd name="connsiteY3" fmla="*/ 126776 h 127016"/>
                    <a:gd name="connsiteX4" fmla="*/ 0 w 480859"/>
                    <a:gd name="connsiteY4" fmla="*/ 76026 h 127016"/>
                    <a:gd name="connsiteX0" fmla="*/ 0 w 480859"/>
                    <a:gd name="connsiteY0" fmla="*/ 76026 h 127016"/>
                    <a:gd name="connsiteX1" fmla="*/ 235173 w 480859"/>
                    <a:gd name="connsiteY1" fmla="*/ 216 h 127016"/>
                    <a:gd name="connsiteX2" fmla="*/ 480859 w 480859"/>
                    <a:gd name="connsiteY2" fmla="*/ 52980 h 127016"/>
                    <a:gd name="connsiteX3" fmla="*/ 262402 w 480859"/>
                    <a:gd name="connsiteY3" fmla="*/ 126776 h 127016"/>
                    <a:gd name="connsiteX4" fmla="*/ 0 w 480859"/>
                    <a:gd name="connsiteY4" fmla="*/ 76026 h 127016"/>
                    <a:gd name="connsiteX0" fmla="*/ 0 w 494209"/>
                    <a:gd name="connsiteY0" fmla="*/ 72146 h 126872"/>
                    <a:gd name="connsiteX1" fmla="*/ 248523 w 494209"/>
                    <a:gd name="connsiteY1" fmla="*/ 154 h 126872"/>
                    <a:gd name="connsiteX2" fmla="*/ 494209 w 494209"/>
                    <a:gd name="connsiteY2" fmla="*/ 52918 h 126872"/>
                    <a:gd name="connsiteX3" fmla="*/ 275752 w 494209"/>
                    <a:gd name="connsiteY3" fmla="*/ 126714 h 126872"/>
                    <a:gd name="connsiteX4" fmla="*/ 0 w 494209"/>
                    <a:gd name="connsiteY4" fmla="*/ 72146 h 126872"/>
                    <a:gd name="connsiteX0" fmla="*/ 0 w 494209"/>
                    <a:gd name="connsiteY0" fmla="*/ 74485 h 129211"/>
                    <a:gd name="connsiteX1" fmla="*/ 248523 w 494209"/>
                    <a:gd name="connsiteY1" fmla="*/ 2493 h 129211"/>
                    <a:gd name="connsiteX2" fmla="*/ 494209 w 494209"/>
                    <a:gd name="connsiteY2" fmla="*/ 55257 h 129211"/>
                    <a:gd name="connsiteX3" fmla="*/ 275752 w 494209"/>
                    <a:gd name="connsiteY3" fmla="*/ 129053 h 129211"/>
                    <a:gd name="connsiteX4" fmla="*/ 0 w 494209"/>
                    <a:gd name="connsiteY4" fmla="*/ 74485 h 129211"/>
                    <a:gd name="connsiteX0" fmla="*/ 0 w 494209"/>
                    <a:gd name="connsiteY0" fmla="*/ 78072 h 132798"/>
                    <a:gd name="connsiteX1" fmla="*/ 254807 w 494209"/>
                    <a:gd name="connsiteY1" fmla="*/ 1930 h 132798"/>
                    <a:gd name="connsiteX2" fmla="*/ 494209 w 494209"/>
                    <a:gd name="connsiteY2" fmla="*/ 58844 h 132798"/>
                    <a:gd name="connsiteX3" fmla="*/ 275752 w 494209"/>
                    <a:gd name="connsiteY3" fmla="*/ 132640 h 132798"/>
                    <a:gd name="connsiteX4" fmla="*/ 0 w 494209"/>
                    <a:gd name="connsiteY4" fmla="*/ 78072 h 132798"/>
                    <a:gd name="connsiteX0" fmla="*/ 0 w 494209"/>
                    <a:gd name="connsiteY0" fmla="*/ 76213 h 130939"/>
                    <a:gd name="connsiteX1" fmla="*/ 254807 w 494209"/>
                    <a:gd name="connsiteY1" fmla="*/ 71 h 130939"/>
                    <a:gd name="connsiteX2" fmla="*/ 494209 w 494209"/>
                    <a:gd name="connsiteY2" fmla="*/ 56985 h 130939"/>
                    <a:gd name="connsiteX3" fmla="*/ 275752 w 494209"/>
                    <a:gd name="connsiteY3" fmla="*/ 130781 h 130939"/>
                    <a:gd name="connsiteX4" fmla="*/ 0 w 494209"/>
                    <a:gd name="connsiteY4" fmla="*/ 76213 h 130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4209" h="130939">
                      <a:moveTo>
                        <a:pt x="0" y="76213"/>
                      </a:moveTo>
                      <a:cubicBezTo>
                        <a:pt x="115006" y="-7223"/>
                        <a:pt x="174123" y="358"/>
                        <a:pt x="254807" y="71"/>
                      </a:cubicBezTo>
                      <a:cubicBezTo>
                        <a:pt x="335491" y="-216"/>
                        <a:pt x="419870" y="48937"/>
                        <a:pt x="494209" y="56985"/>
                      </a:cubicBezTo>
                      <a:cubicBezTo>
                        <a:pt x="408204" y="147442"/>
                        <a:pt x="358120" y="127576"/>
                        <a:pt x="275752" y="130781"/>
                      </a:cubicBezTo>
                      <a:cubicBezTo>
                        <a:pt x="193384" y="133986"/>
                        <a:pt x="117140" y="87585"/>
                        <a:pt x="0" y="76213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5" name="台形 544">
                  <a:extLst>
                    <a:ext uri="{FF2B5EF4-FFF2-40B4-BE49-F238E27FC236}">
                      <a16:creationId xmlns:a16="http://schemas.microsoft.com/office/drawing/2014/main" id="{A8DB03E4-34A9-4828-9A41-6C0422F04AF6}"/>
                    </a:ext>
                  </a:extLst>
                </p:cNvPr>
                <p:cNvSpPr/>
                <p:nvPr/>
              </p:nvSpPr>
              <p:spPr>
                <a:xfrm>
                  <a:off x="8111397" y="4533899"/>
                  <a:ext cx="182584" cy="185739"/>
                </a:xfrm>
                <a:prstGeom prst="trapezoid">
                  <a:avLst/>
                </a:prstGeom>
                <a:pattFill prst="narVert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6" name="楕円 1031">
                  <a:extLst>
                    <a:ext uri="{FF2B5EF4-FFF2-40B4-BE49-F238E27FC236}">
                      <a16:creationId xmlns:a16="http://schemas.microsoft.com/office/drawing/2014/main" id="{753434B3-A494-480A-83C6-188BFBC19B0B}"/>
                    </a:ext>
                  </a:extLst>
                </p:cNvPr>
                <p:cNvSpPr/>
                <p:nvPr/>
              </p:nvSpPr>
              <p:spPr>
                <a:xfrm rot="900000">
                  <a:off x="7986359" y="4454270"/>
                  <a:ext cx="494209" cy="130939"/>
                </a:xfrm>
                <a:custGeom>
                  <a:avLst/>
                  <a:gdLst>
                    <a:gd name="connsiteX0" fmla="*/ 0 w 450056"/>
                    <a:gd name="connsiteY0" fmla="*/ 95279 h 190557"/>
                    <a:gd name="connsiteX1" fmla="*/ 225028 w 450056"/>
                    <a:gd name="connsiteY1" fmla="*/ 0 h 190557"/>
                    <a:gd name="connsiteX2" fmla="*/ 450056 w 450056"/>
                    <a:gd name="connsiteY2" fmla="*/ 95279 h 190557"/>
                    <a:gd name="connsiteX3" fmla="*/ 225028 w 450056"/>
                    <a:gd name="connsiteY3" fmla="*/ 190558 h 190557"/>
                    <a:gd name="connsiteX4" fmla="*/ 0 w 450056"/>
                    <a:gd name="connsiteY4" fmla="*/ 95279 h 190557"/>
                    <a:gd name="connsiteX0" fmla="*/ 0 w 450056"/>
                    <a:gd name="connsiteY0" fmla="*/ 95279 h 190558"/>
                    <a:gd name="connsiteX1" fmla="*/ 225028 w 450056"/>
                    <a:gd name="connsiteY1" fmla="*/ 0 h 190558"/>
                    <a:gd name="connsiteX2" fmla="*/ 450056 w 450056"/>
                    <a:gd name="connsiteY2" fmla="*/ 95279 h 190558"/>
                    <a:gd name="connsiteX3" fmla="*/ 225028 w 450056"/>
                    <a:gd name="connsiteY3" fmla="*/ 190558 h 190558"/>
                    <a:gd name="connsiteX4" fmla="*/ 0 w 450056"/>
                    <a:gd name="connsiteY4" fmla="*/ 95279 h 190558"/>
                    <a:gd name="connsiteX0" fmla="*/ 0 w 450056"/>
                    <a:gd name="connsiteY0" fmla="*/ 95279 h 146037"/>
                    <a:gd name="connsiteX1" fmla="*/ 225028 w 450056"/>
                    <a:gd name="connsiteY1" fmla="*/ 0 h 146037"/>
                    <a:gd name="connsiteX2" fmla="*/ 450056 w 450056"/>
                    <a:gd name="connsiteY2" fmla="*/ 95279 h 146037"/>
                    <a:gd name="connsiteX3" fmla="*/ 262402 w 450056"/>
                    <a:gd name="connsiteY3" fmla="*/ 146029 h 146037"/>
                    <a:gd name="connsiteX4" fmla="*/ 0 w 450056"/>
                    <a:gd name="connsiteY4" fmla="*/ 95279 h 146037"/>
                    <a:gd name="connsiteX0" fmla="*/ 0 w 450056"/>
                    <a:gd name="connsiteY0" fmla="*/ 68128 h 118886"/>
                    <a:gd name="connsiteX1" fmla="*/ 224906 w 450056"/>
                    <a:gd name="connsiteY1" fmla="*/ 0 h 118886"/>
                    <a:gd name="connsiteX2" fmla="*/ 450056 w 450056"/>
                    <a:gd name="connsiteY2" fmla="*/ 68128 h 118886"/>
                    <a:gd name="connsiteX3" fmla="*/ 262402 w 450056"/>
                    <a:gd name="connsiteY3" fmla="*/ 118878 h 118886"/>
                    <a:gd name="connsiteX4" fmla="*/ 0 w 450056"/>
                    <a:gd name="connsiteY4" fmla="*/ 68128 h 118886"/>
                    <a:gd name="connsiteX0" fmla="*/ 0 w 450056"/>
                    <a:gd name="connsiteY0" fmla="*/ 68128 h 118886"/>
                    <a:gd name="connsiteX1" fmla="*/ 224906 w 450056"/>
                    <a:gd name="connsiteY1" fmla="*/ 0 h 118886"/>
                    <a:gd name="connsiteX2" fmla="*/ 450056 w 450056"/>
                    <a:gd name="connsiteY2" fmla="*/ 68128 h 118886"/>
                    <a:gd name="connsiteX3" fmla="*/ 262402 w 450056"/>
                    <a:gd name="connsiteY3" fmla="*/ 118878 h 118886"/>
                    <a:gd name="connsiteX4" fmla="*/ 0 w 450056"/>
                    <a:gd name="connsiteY4" fmla="*/ 68128 h 118886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75955 h 126851"/>
                    <a:gd name="connsiteX1" fmla="*/ 235173 w 469975"/>
                    <a:gd name="connsiteY1" fmla="*/ 145 h 126851"/>
                    <a:gd name="connsiteX2" fmla="*/ 469975 w 469975"/>
                    <a:gd name="connsiteY2" fmla="*/ 58291 h 126851"/>
                    <a:gd name="connsiteX3" fmla="*/ 262402 w 469975"/>
                    <a:gd name="connsiteY3" fmla="*/ 126705 h 126851"/>
                    <a:gd name="connsiteX4" fmla="*/ 0 w 469975"/>
                    <a:gd name="connsiteY4" fmla="*/ 75955 h 126851"/>
                    <a:gd name="connsiteX0" fmla="*/ 0 w 469975"/>
                    <a:gd name="connsiteY0" fmla="*/ 76578 h 127474"/>
                    <a:gd name="connsiteX1" fmla="*/ 235173 w 469975"/>
                    <a:gd name="connsiteY1" fmla="*/ 768 h 127474"/>
                    <a:gd name="connsiteX2" fmla="*/ 469975 w 469975"/>
                    <a:gd name="connsiteY2" fmla="*/ 58914 h 127474"/>
                    <a:gd name="connsiteX3" fmla="*/ 262402 w 469975"/>
                    <a:gd name="connsiteY3" fmla="*/ 127328 h 127474"/>
                    <a:gd name="connsiteX4" fmla="*/ 0 w 469975"/>
                    <a:gd name="connsiteY4" fmla="*/ 76578 h 127474"/>
                    <a:gd name="connsiteX0" fmla="*/ 0 w 480859"/>
                    <a:gd name="connsiteY0" fmla="*/ 76081 h 127071"/>
                    <a:gd name="connsiteX1" fmla="*/ 235173 w 480859"/>
                    <a:gd name="connsiteY1" fmla="*/ 271 h 127071"/>
                    <a:gd name="connsiteX2" fmla="*/ 480859 w 480859"/>
                    <a:gd name="connsiteY2" fmla="*/ 53035 h 127071"/>
                    <a:gd name="connsiteX3" fmla="*/ 262402 w 480859"/>
                    <a:gd name="connsiteY3" fmla="*/ 126831 h 127071"/>
                    <a:gd name="connsiteX4" fmla="*/ 0 w 480859"/>
                    <a:gd name="connsiteY4" fmla="*/ 76081 h 127071"/>
                    <a:gd name="connsiteX0" fmla="*/ 0 w 480859"/>
                    <a:gd name="connsiteY0" fmla="*/ 76026 h 127016"/>
                    <a:gd name="connsiteX1" fmla="*/ 235173 w 480859"/>
                    <a:gd name="connsiteY1" fmla="*/ 216 h 127016"/>
                    <a:gd name="connsiteX2" fmla="*/ 480859 w 480859"/>
                    <a:gd name="connsiteY2" fmla="*/ 52980 h 127016"/>
                    <a:gd name="connsiteX3" fmla="*/ 262402 w 480859"/>
                    <a:gd name="connsiteY3" fmla="*/ 126776 h 127016"/>
                    <a:gd name="connsiteX4" fmla="*/ 0 w 480859"/>
                    <a:gd name="connsiteY4" fmla="*/ 76026 h 127016"/>
                    <a:gd name="connsiteX0" fmla="*/ 0 w 480859"/>
                    <a:gd name="connsiteY0" fmla="*/ 76026 h 127016"/>
                    <a:gd name="connsiteX1" fmla="*/ 235173 w 480859"/>
                    <a:gd name="connsiteY1" fmla="*/ 216 h 127016"/>
                    <a:gd name="connsiteX2" fmla="*/ 480859 w 480859"/>
                    <a:gd name="connsiteY2" fmla="*/ 52980 h 127016"/>
                    <a:gd name="connsiteX3" fmla="*/ 262402 w 480859"/>
                    <a:gd name="connsiteY3" fmla="*/ 126776 h 127016"/>
                    <a:gd name="connsiteX4" fmla="*/ 0 w 480859"/>
                    <a:gd name="connsiteY4" fmla="*/ 76026 h 127016"/>
                    <a:gd name="connsiteX0" fmla="*/ 0 w 494209"/>
                    <a:gd name="connsiteY0" fmla="*/ 72146 h 126872"/>
                    <a:gd name="connsiteX1" fmla="*/ 248523 w 494209"/>
                    <a:gd name="connsiteY1" fmla="*/ 154 h 126872"/>
                    <a:gd name="connsiteX2" fmla="*/ 494209 w 494209"/>
                    <a:gd name="connsiteY2" fmla="*/ 52918 h 126872"/>
                    <a:gd name="connsiteX3" fmla="*/ 275752 w 494209"/>
                    <a:gd name="connsiteY3" fmla="*/ 126714 h 126872"/>
                    <a:gd name="connsiteX4" fmla="*/ 0 w 494209"/>
                    <a:gd name="connsiteY4" fmla="*/ 72146 h 126872"/>
                    <a:gd name="connsiteX0" fmla="*/ 0 w 494209"/>
                    <a:gd name="connsiteY0" fmla="*/ 74485 h 129211"/>
                    <a:gd name="connsiteX1" fmla="*/ 248523 w 494209"/>
                    <a:gd name="connsiteY1" fmla="*/ 2493 h 129211"/>
                    <a:gd name="connsiteX2" fmla="*/ 494209 w 494209"/>
                    <a:gd name="connsiteY2" fmla="*/ 55257 h 129211"/>
                    <a:gd name="connsiteX3" fmla="*/ 275752 w 494209"/>
                    <a:gd name="connsiteY3" fmla="*/ 129053 h 129211"/>
                    <a:gd name="connsiteX4" fmla="*/ 0 w 494209"/>
                    <a:gd name="connsiteY4" fmla="*/ 74485 h 129211"/>
                    <a:gd name="connsiteX0" fmla="*/ 0 w 494209"/>
                    <a:gd name="connsiteY0" fmla="*/ 78072 h 132798"/>
                    <a:gd name="connsiteX1" fmla="*/ 254807 w 494209"/>
                    <a:gd name="connsiteY1" fmla="*/ 1930 h 132798"/>
                    <a:gd name="connsiteX2" fmla="*/ 494209 w 494209"/>
                    <a:gd name="connsiteY2" fmla="*/ 58844 h 132798"/>
                    <a:gd name="connsiteX3" fmla="*/ 275752 w 494209"/>
                    <a:gd name="connsiteY3" fmla="*/ 132640 h 132798"/>
                    <a:gd name="connsiteX4" fmla="*/ 0 w 494209"/>
                    <a:gd name="connsiteY4" fmla="*/ 78072 h 132798"/>
                    <a:gd name="connsiteX0" fmla="*/ 0 w 494209"/>
                    <a:gd name="connsiteY0" fmla="*/ 76213 h 130939"/>
                    <a:gd name="connsiteX1" fmla="*/ 254807 w 494209"/>
                    <a:gd name="connsiteY1" fmla="*/ 71 h 130939"/>
                    <a:gd name="connsiteX2" fmla="*/ 494209 w 494209"/>
                    <a:gd name="connsiteY2" fmla="*/ 56985 h 130939"/>
                    <a:gd name="connsiteX3" fmla="*/ 275752 w 494209"/>
                    <a:gd name="connsiteY3" fmla="*/ 130781 h 130939"/>
                    <a:gd name="connsiteX4" fmla="*/ 0 w 494209"/>
                    <a:gd name="connsiteY4" fmla="*/ 76213 h 130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4209" h="130939">
                      <a:moveTo>
                        <a:pt x="0" y="76213"/>
                      </a:moveTo>
                      <a:cubicBezTo>
                        <a:pt x="115006" y="-7223"/>
                        <a:pt x="174123" y="358"/>
                        <a:pt x="254807" y="71"/>
                      </a:cubicBezTo>
                      <a:cubicBezTo>
                        <a:pt x="335491" y="-216"/>
                        <a:pt x="419870" y="48937"/>
                        <a:pt x="494209" y="56985"/>
                      </a:cubicBezTo>
                      <a:cubicBezTo>
                        <a:pt x="408204" y="147442"/>
                        <a:pt x="358120" y="127576"/>
                        <a:pt x="275752" y="130781"/>
                      </a:cubicBezTo>
                      <a:cubicBezTo>
                        <a:pt x="193384" y="133986"/>
                        <a:pt x="117140" y="87585"/>
                        <a:pt x="0" y="76213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7" name="台形 546">
                  <a:extLst>
                    <a:ext uri="{FF2B5EF4-FFF2-40B4-BE49-F238E27FC236}">
                      <a16:creationId xmlns:a16="http://schemas.microsoft.com/office/drawing/2014/main" id="{1B276BA9-2A35-432C-85E7-4FFD7C7BE205}"/>
                    </a:ext>
                  </a:extLst>
                </p:cNvPr>
                <p:cNvSpPr/>
                <p:nvPr/>
              </p:nvSpPr>
              <p:spPr>
                <a:xfrm>
                  <a:off x="8401910" y="4533899"/>
                  <a:ext cx="182584" cy="185739"/>
                </a:xfrm>
                <a:prstGeom prst="trapezoid">
                  <a:avLst/>
                </a:prstGeom>
                <a:pattFill prst="narVert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8" name="楕円 1031">
                  <a:extLst>
                    <a:ext uri="{FF2B5EF4-FFF2-40B4-BE49-F238E27FC236}">
                      <a16:creationId xmlns:a16="http://schemas.microsoft.com/office/drawing/2014/main" id="{0959C079-056E-401B-BA62-1CF00E0D7C99}"/>
                    </a:ext>
                  </a:extLst>
                </p:cNvPr>
                <p:cNvSpPr/>
                <p:nvPr/>
              </p:nvSpPr>
              <p:spPr>
                <a:xfrm rot="900000">
                  <a:off x="8261767" y="4441927"/>
                  <a:ext cx="497202" cy="144340"/>
                </a:xfrm>
                <a:custGeom>
                  <a:avLst/>
                  <a:gdLst>
                    <a:gd name="connsiteX0" fmla="*/ 0 w 450056"/>
                    <a:gd name="connsiteY0" fmla="*/ 95279 h 190557"/>
                    <a:gd name="connsiteX1" fmla="*/ 225028 w 450056"/>
                    <a:gd name="connsiteY1" fmla="*/ 0 h 190557"/>
                    <a:gd name="connsiteX2" fmla="*/ 450056 w 450056"/>
                    <a:gd name="connsiteY2" fmla="*/ 95279 h 190557"/>
                    <a:gd name="connsiteX3" fmla="*/ 225028 w 450056"/>
                    <a:gd name="connsiteY3" fmla="*/ 190558 h 190557"/>
                    <a:gd name="connsiteX4" fmla="*/ 0 w 450056"/>
                    <a:gd name="connsiteY4" fmla="*/ 95279 h 190557"/>
                    <a:gd name="connsiteX0" fmla="*/ 0 w 450056"/>
                    <a:gd name="connsiteY0" fmla="*/ 95279 h 190558"/>
                    <a:gd name="connsiteX1" fmla="*/ 225028 w 450056"/>
                    <a:gd name="connsiteY1" fmla="*/ 0 h 190558"/>
                    <a:gd name="connsiteX2" fmla="*/ 450056 w 450056"/>
                    <a:gd name="connsiteY2" fmla="*/ 95279 h 190558"/>
                    <a:gd name="connsiteX3" fmla="*/ 225028 w 450056"/>
                    <a:gd name="connsiteY3" fmla="*/ 190558 h 190558"/>
                    <a:gd name="connsiteX4" fmla="*/ 0 w 450056"/>
                    <a:gd name="connsiteY4" fmla="*/ 95279 h 190558"/>
                    <a:gd name="connsiteX0" fmla="*/ 0 w 450056"/>
                    <a:gd name="connsiteY0" fmla="*/ 95279 h 146037"/>
                    <a:gd name="connsiteX1" fmla="*/ 225028 w 450056"/>
                    <a:gd name="connsiteY1" fmla="*/ 0 h 146037"/>
                    <a:gd name="connsiteX2" fmla="*/ 450056 w 450056"/>
                    <a:gd name="connsiteY2" fmla="*/ 95279 h 146037"/>
                    <a:gd name="connsiteX3" fmla="*/ 262402 w 450056"/>
                    <a:gd name="connsiteY3" fmla="*/ 146029 h 146037"/>
                    <a:gd name="connsiteX4" fmla="*/ 0 w 450056"/>
                    <a:gd name="connsiteY4" fmla="*/ 95279 h 146037"/>
                    <a:gd name="connsiteX0" fmla="*/ 0 w 450056"/>
                    <a:gd name="connsiteY0" fmla="*/ 68128 h 118886"/>
                    <a:gd name="connsiteX1" fmla="*/ 224906 w 450056"/>
                    <a:gd name="connsiteY1" fmla="*/ 0 h 118886"/>
                    <a:gd name="connsiteX2" fmla="*/ 450056 w 450056"/>
                    <a:gd name="connsiteY2" fmla="*/ 68128 h 118886"/>
                    <a:gd name="connsiteX3" fmla="*/ 262402 w 450056"/>
                    <a:gd name="connsiteY3" fmla="*/ 118878 h 118886"/>
                    <a:gd name="connsiteX4" fmla="*/ 0 w 450056"/>
                    <a:gd name="connsiteY4" fmla="*/ 68128 h 118886"/>
                    <a:gd name="connsiteX0" fmla="*/ 0 w 450056"/>
                    <a:gd name="connsiteY0" fmla="*/ 68128 h 118886"/>
                    <a:gd name="connsiteX1" fmla="*/ 224906 w 450056"/>
                    <a:gd name="connsiteY1" fmla="*/ 0 h 118886"/>
                    <a:gd name="connsiteX2" fmla="*/ 450056 w 450056"/>
                    <a:gd name="connsiteY2" fmla="*/ 68128 h 118886"/>
                    <a:gd name="connsiteX3" fmla="*/ 262402 w 450056"/>
                    <a:gd name="connsiteY3" fmla="*/ 118878 h 118886"/>
                    <a:gd name="connsiteX4" fmla="*/ 0 w 450056"/>
                    <a:gd name="connsiteY4" fmla="*/ 68128 h 118886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68303 h 119199"/>
                    <a:gd name="connsiteX1" fmla="*/ 224906 w 469975"/>
                    <a:gd name="connsiteY1" fmla="*/ 175 h 119199"/>
                    <a:gd name="connsiteX2" fmla="*/ 469975 w 469975"/>
                    <a:gd name="connsiteY2" fmla="*/ 50639 h 119199"/>
                    <a:gd name="connsiteX3" fmla="*/ 262402 w 469975"/>
                    <a:gd name="connsiteY3" fmla="*/ 119053 h 119199"/>
                    <a:gd name="connsiteX4" fmla="*/ 0 w 469975"/>
                    <a:gd name="connsiteY4" fmla="*/ 68303 h 119199"/>
                    <a:gd name="connsiteX0" fmla="*/ 0 w 469975"/>
                    <a:gd name="connsiteY0" fmla="*/ 75955 h 126851"/>
                    <a:gd name="connsiteX1" fmla="*/ 235173 w 469975"/>
                    <a:gd name="connsiteY1" fmla="*/ 145 h 126851"/>
                    <a:gd name="connsiteX2" fmla="*/ 469975 w 469975"/>
                    <a:gd name="connsiteY2" fmla="*/ 58291 h 126851"/>
                    <a:gd name="connsiteX3" fmla="*/ 262402 w 469975"/>
                    <a:gd name="connsiteY3" fmla="*/ 126705 h 126851"/>
                    <a:gd name="connsiteX4" fmla="*/ 0 w 469975"/>
                    <a:gd name="connsiteY4" fmla="*/ 75955 h 126851"/>
                    <a:gd name="connsiteX0" fmla="*/ 0 w 469975"/>
                    <a:gd name="connsiteY0" fmla="*/ 76578 h 127474"/>
                    <a:gd name="connsiteX1" fmla="*/ 235173 w 469975"/>
                    <a:gd name="connsiteY1" fmla="*/ 768 h 127474"/>
                    <a:gd name="connsiteX2" fmla="*/ 469975 w 469975"/>
                    <a:gd name="connsiteY2" fmla="*/ 58914 h 127474"/>
                    <a:gd name="connsiteX3" fmla="*/ 262402 w 469975"/>
                    <a:gd name="connsiteY3" fmla="*/ 127328 h 127474"/>
                    <a:gd name="connsiteX4" fmla="*/ 0 w 469975"/>
                    <a:gd name="connsiteY4" fmla="*/ 76578 h 127474"/>
                    <a:gd name="connsiteX0" fmla="*/ 0 w 480859"/>
                    <a:gd name="connsiteY0" fmla="*/ 76081 h 127071"/>
                    <a:gd name="connsiteX1" fmla="*/ 235173 w 480859"/>
                    <a:gd name="connsiteY1" fmla="*/ 271 h 127071"/>
                    <a:gd name="connsiteX2" fmla="*/ 480859 w 480859"/>
                    <a:gd name="connsiteY2" fmla="*/ 53035 h 127071"/>
                    <a:gd name="connsiteX3" fmla="*/ 262402 w 480859"/>
                    <a:gd name="connsiteY3" fmla="*/ 126831 h 127071"/>
                    <a:gd name="connsiteX4" fmla="*/ 0 w 480859"/>
                    <a:gd name="connsiteY4" fmla="*/ 76081 h 127071"/>
                    <a:gd name="connsiteX0" fmla="*/ 0 w 480859"/>
                    <a:gd name="connsiteY0" fmla="*/ 76026 h 127016"/>
                    <a:gd name="connsiteX1" fmla="*/ 235173 w 480859"/>
                    <a:gd name="connsiteY1" fmla="*/ 216 h 127016"/>
                    <a:gd name="connsiteX2" fmla="*/ 480859 w 480859"/>
                    <a:gd name="connsiteY2" fmla="*/ 52980 h 127016"/>
                    <a:gd name="connsiteX3" fmla="*/ 262402 w 480859"/>
                    <a:gd name="connsiteY3" fmla="*/ 126776 h 127016"/>
                    <a:gd name="connsiteX4" fmla="*/ 0 w 480859"/>
                    <a:gd name="connsiteY4" fmla="*/ 76026 h 127016"/>
                    <a:gd name="connsiteX0" fmla="*/ 0 w 480859"/>
                    <a:gd name="connsiteY0" fmla="*/ 76026 h 127016"/>
                    <a:gd name="connsiteX1" fmla="*/ 235173 w 480859"/>
                    <a:gd name="connsiteY1" fmla="*/ 216 h 127016"/>
                    <a:gd name="connsiteX2" fmla="*/ 480859 w 480859"/>
                    <a:gd name="connsiteY2" fmla="*/ 52980 h 127016"/>
                    <a:gd name="connsiteX3" fmla="*/ 262402 w 480859"/>
                    <a:gd name="connsiteY3" fmla="*/ 126776 h 127016"/>
                    <a:gd name="connsiteX4" fmla="*/ 0 w 480859"/>
                    <a:gd name="connsiteY4" fmla="*/ 76026 h 127016"/>
                    <a:gd name="connsiteX0" fmla="*/ 0 w 494209"/>
                    <a:gd name="connsiteY0" fmla="*/ 72146 h 126872"/>
                    <a:gd name="connsiteX1" fmla="*/ 248523 w 494209"/>
                    <a:gd name="connsiteY1" fmla="*/ 154 h 126872"/>
                    <a:gd name="connsiteX2" fmla="*/ 494209 w 494209"/>
                    <a:gd name="connsiteY2" fmla="*/ 52918 h 126872"/>
                    <a:gd name="connsiteX3" fmla="*/ 275752 w 494209"/>
                    <a:gd name="connsiteY3" fmla="*/ 126714 h 126872"/>
                    <a:gd name="connsiteX4" fmla="*/ 0 w 494209"/>
                    <a:gd name="connsiteY4" fmla="*/ 72146 h 126872"/>
                    <a:gd name="connsiteX0" fmla="*/ 0 w 494209"/>
                    <a:gd name="connsiteY0" fmla="*/ 74485 h 129211"/>
                    <a:gd name="connsiteX1" fmla="*/ 248523 w 494209"/>
                    <a:gd name="connsiteY1" fmla="*/ 2493 h 129211"/>
                    <a:gd name="connsiteX2" fmla="*/ 494209 w 494209"/>
                    <a:gd name="connsiteY2" fmla="*/ 55257 h 129211"/>
                    <a:gd name="connsiteX3" fmla="*/ 275752 w 494209"/>
                    <a:gd name="connsiteY3" fmla="*/ 129053 h 129211"/>
                    <a:gd name="connsiteX4" fmla="*/ 0 w 494209"/>
                    <a:gd name="connsiteY4" fmla="*/ 74485 h 129211"/>
                    <a:gd name="connsiteX0" fmla="*/ 0 w 494209"/>
                    <a:gd name="connsiteY0" fmla="*/ 78072 h 132798"/>
                    <a:gd name="connsiteX1" fmla="*/ 254807 w 494209"/>
                    <a:gd name="connsiteY1" fmla="*/ 1930 h 132798"/>
                    <a:gd name="connsiteX2" fmla="*/ 494209 w 494209"/>
                    <a:gd name="connsiteY2" fmla="*/ 58844 h 132798"/>
                    <a:gd name="connsiteX3" fmla="*/ 275752 w 494209"/>
                    <a:gd name="connsiteY3" fmla="*/ 132640 h 132798"/>
                    <a:gd name="connsiteX4" fmla="*/ 0 w 494209"/>
                    <a:gd name="connsiteY4" fmla="*/ 78072 h 132798"/>
                    <a:gd name="connsiteX0" fmla="*/ 0 w 494209"/>
                    <a:gd name="connsiteY0" fmla="*/ 76213 h 130939"/>
                    <a:gd name="connsiteX1" fmla="*/ 254807 w 494209"/>
                    <a:gd name="connsiteY1" fmla="*/ 71 h 130939"/>
                    <a:gd name="connsiteX2" fmla="*/ 494209 w 494209"/>
                    <a:gd name="connsiteY2" fmla="*/ 56985 h 130939"/>
                    <a:gd name="connsiteX3" fmla="*/ 275752 w 494209"/>
                    <a:gd name="connsiteY3" fmla="*/ 130781 h 130939"/>
                    <a:gd name="connsiteX4" fmla="*/ 0 w 494209"/>
                    <a:gd name="connsiteY4" fmla="*/ 76213 h 130939"/>
                    <a:gd name="connsiteX0" fmla="*/ 0 w 497202"/>
                    <a:gd name="connsiteY0" fmla="*/ 87154 h 143814"/>
                    <a:gd name="connsiteX1" fmla="*/ 254807 w 497202"/>
                    <a:gd name="connsiteY1" fmla="*/ 11012 h 143814"/>
                    <a:gd name="connsiteX2" fmla="*/ 497202 w 497202"/>
                    <a:gd name="connsiteY2" fmla="*/ 5493 h 143814"/>
                    <a:gd name="connsiteX3" fmla="*/ 275752 w 497202"/>
                    <a:gd name="connsiteY3" fmla="*/ 141722 h 143814"/>
                    <a:gd name="connsiteX4" fmla="*/ 0 w 497202"/>
                    <a:gd name="connsiteY4" fmla="*/ 87154 h 143814"/>
                    <a:gd name="connsiteX0" fmla="*/ 0 w 497202"/>
                    <a:gd name="connsiteY0" fmla="*/ 87154 h 143814"/>
                    <a:gd name="connsiteX1" fmla="*/ 254807 w 497202"/>
                    <a:gd name="connsiteY1" fmla="*/ 11012 h 143814"/>
                    <a:gd name="connsiteX2" fmla="*/ 497202 w 497202"/>
                    <a:gd name="connsiteY2" fmla="*/ 5493 h 143814"/>
                    <a:gd name="connsiteX3" fmla="*/ 275752 w 497202"/>
                    <a:gd name="connsiteY3" fmla="*/ 141722 h 143814"/>
                    <a:gd name="connsiteX4" fmla="*/ 0 w 497202"/>
                    <a:gd name="connsiteY4" fmla="*/ 87154 h 143814"/>
                    <a:gd name="connsiteX0" fmla="*/ 0 w 497202"/>
                    <a:gd name="connsiteY0" fmla="*/ 81661 h 138321"/>
                    <a:gd name="connsiteX1" fmla="*/ 254807 w 497202"/>
                    <a:gd name="connsiteY1" fmla="*/ 5519 h 138321"/>
                    <a:gd name="connsiteX2" fmla="*/ 497202 w 497202"/>
                    <a:gd name="connsiteY2" fmla="*/ 0 h 138321"/>
                    <a:gd name="connsiteX3" fmla="*/ 275752 w 497202"/>
                    <a:gd name="connsiteY3" fmla="*/ 136229 h 138321"/>
                    <a:gd name="connsiteX4" fmla="*/ 0 w 497202"/>
                    <a:gd name="connsiteY4" fmla="*/ 81661 h 138321"/>
                    <a:gd name="connsiteX0" fmla="*/ 0 w 497202"/>
                    <a:gd name="connsiteY0" fmla="*/ 90553 h 147213"/>
                    <a:gd name="connsiteX1" fmla="*/ 234392 w 497202"/>
                    <a:gd name="connsiteY1" fmla="*/ 2625 h 147213"/>
                    <a:gd name="connsiteX2" fmla="*/ 497202 w 497202"/>
                    <a:gd name="connsiteY2" fmla="*/ 8892 h 147213"/>
                    <a:gd name="connsiteX3" fmla="*/ 275752 w 497202"/>
                    <a:gd name="connsiteY3" fmla="*/ 145121 h 147213"/>
                    <a:gd name="connsiteX4" fmla="*/ 0 w 497202"/>
                    <a:gd name="connsiteY4" fmla="*/ 90553 h 147213"/>
                    <a:gd name="connsiteX0" fmla="*/ 0 w 497202"/>
                    <a:gd name="connsiteY0" fmla="*/ 89155 h 145815"/>
                    <a:gd name="connsiteX1" fmla="*/ 234392 w 497202"/>
                    <a:gd name="connsiteY1" fmla="*/ 1227 h 145815"/>
                    <a:gd name="connsiteX2" fmla="*/ 497202 w 497202"/>
                    <a:gd name="connsiteY2" fmla="*/ 7494 h 145815"/>
                    <a:gd name="connsiteX3" fmla="*/ 275752 w 497202"/>
                    <a:gd name="connsiteY3" fmla="*/ 143723 h 145815"/>
                    <a:gd name="connsiteX4" fmla="*/ 0 w 497202"/>
                    <a:gd name="connsiteY4" fmla="*/ 89155 h 145815"/>
                    <a:gd name="connsiteX0" fmla="*/ 0 w 497202"/>
                    <a:gd name="connsiteY0" fmla="*/ 89155 h 144010"/>
                    <a:gd name="connsiteX1" fmla="*/ 234392 w 497202"/>
                    <a:gd name="connsiteY1" fmla="*/ 1227 h 144010"/>
                    <a:gd name="connsiteX2" fmla="*/ 497202 w 497202"/>
                    <a:gd name="connsiteY2" fmla="*/ 7494 h 144010"/>
                    <a:gd name="connsiteX3" fmla="*/ 275752 w 497202"/>
                    <a:gd name="connsiteY3" fmla="*/ 143723 h 144010"/>
                    <a:gd name="connsiteX4" fmla="*/ 0 w 497202"/>
                    <a:gd name="connsiteY4" fmla="*/ 89155 h 144010"/>
                    <a:gd name="connsiteX0" fmla="*/ 0 w 497202"/>
                    <a:gd name="connsiteY0" fmla="*/ 89155 h 144340"/>
                    <a:gd name="connsiteX1" fmla="*/ 234392 w 497202"/>
                    <a:gd name="connsiteY1" fmla="*/ 1227 h 144340"/>
                    <a:gd name="connsiteX2" fmla="*/ 497202 w 497202"/>
                    <a:gd name="connsiteY2" fmla="*/ 7494 h 144340"/>
                    <a:gd name="connsiteX3" fmla="*/ 275752 w 497202"/>
                    <a:gd name="connsiteY3" fmla="*/ 143723 h 144340"/>
                    <a:gd name="connsiteX4" fmla="*/ 0 w 497202"/>
                    <a:gd name="connsiteY4" fmla="*/ 89155 h 14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7202" h="144340">
                      <a:moveTo>
                        <a:pt x="0" y="89155"/>
                      </a:moveTo>
                      <a:cubicBezTo>
                        <a:pt x="115006" y="5719"/>
                        <a:pt x="142775" y="9785"/>
                        <a:pt x="234392" y="1227"/>
                      </a:cubicBezTo>
                      <a:cubicBezTo>
                        <a:pt x="326009" y="-7331"/>
                        <a:pt x="409558" y="32594"/>
                        <a:pt x="497202" y="7494"/>
                      </a:cubicBezTo>
                      <a:cubicBezTo>
                        <a:pt x="407874" y="140750"/>
                        <a:pt x="360469" y="137013"/>
                        <a:pt x="275752" y="143723"/>
                      </a:cubicBezTo>
                      <a:cubicBezTo>
                        <a:pt x="191035" y="150433"/>
                        <a:pt x="117140" y="100527"/>
                        <a:pt x="0" y="89155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9" name="六角形 548">
                  <a:extLst>
                    <a:ext uri="{FF2B5EF4-FFF2-40B4-BE49-F238E27FC236}">
                      <a16:creationId xmlns:a16="http://schemas.microsoft.com/office/drawing/2014/main" id="{44FDB533-107E-4E73-AB49-29BE14336399}"/>
                    </a:ext>
                  </a:extLst>
                </p:cNvPr>
                <p:cNvSpPr/>
                <p:nvPr/>
              </p:nvSpPr>
              <p:spPr>
                <a:xfrm>
                  <a:off x="8025929" y="4608376"/>
                  <a:ext cx="45719" cy="71944"/>
                </a:xfrm>
                <a:prstGeom prst="hexagon">
                  <a:avLst>
                    <a:gd name="adj" fmla="val 38081"/>
                    <a:gd name="vf" fmla="val 11547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六角形 549">
                  <a:extLst>
                    <a:ext uri="{FF2B5EF4-FFF2-40B4-BE49-F238E27FC236}">
                      <a16:creationId xmlns:a16="http://schemas.microsoft.com/office/drawing/2014/main" id="{A149EF1E-17A2-42E8-9572-40A3BA6520A2}"/>
                    </a:ext>
                  </a:extLst>
                </p:cNvPr>
                <p:cNvSpPr/>
                <p:nvPr/>
              </p:nvSpPr>
              <p:spPr>
                <a:xfrm>
                  <a:off x="8323585" y="4608376"/>
                  <a:ext cx="45719" cy="71944"/>
                </a:xfrm>
                <a:prstGeom prst="hexagon">
                  <a:avLst>
                    <a:gd name="adj" fmla="val 38081"/>
                    <a:gd name="vf" fmla="val 11547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51" name="グループ化 550">
                  <a:extLst>
                    <a:ext uri="{FF2B5EF4-FFF2-40B4-BE49-F238E27FC236}">
                      <a16:creationId xmlns:a16="http://schemas.microsoft.com/office/drawing/2014/main" id="{D9D424E7-E9C0-467F-BAB7-A3C94A8FE74B}"/>
                    </a:ext>
                  </a:extLst>
                </p:cNvPr>
                <p:cNvGrpSpPr/>
                <p:nvPr/>
              </p:nvGrpSpPr>
              <p:grpSpPr>
                <a:xfrm>
                  <a:off x="7783130" y="4388771"/>
                  <a:ext cx="30078" cy="238055"/>
                  <a:chOff x="9087343" y="4798219"/>
                  <a:chExt cx="229772" cy="302419"/>
                </a:xfrm>
                <a:pattFill prst="dkUp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</p:grpSpPr>
              <p:sp>
                <p:nvSpPr>
                  <p:cNvPr id="567" name="四角形: 角を丸くする 566">
                    <a:extLst>
                      <a:ext uri="{FF2B5EF4-FFF2-40B4-BE49-F238E27FC236}">
                        <a16:creationId xmlns:a16="http://schemas.microsoft.com/office/drawing/2014/main" id="{398F0736-BCE0-46E4-9E1C-32BD7F8B1D7E}"/>
                      </a:ext>
                    </a:extLst>
                  </p:cNvPr>
                  <p:cNvSpPr/>
                  <p:nvPr/>
                </p:nvSpPr>
                <p:spPr>
                  <a:xfrm>
                    <a:off x="9087343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8" name="四角形: 角を丸くする 567">
                    <a:extLst>
                      <a:ext uri="{FF2B5EF4-FFF2-40B4-BE49-F238E27FC236}">
                        <a16:creationId xmlns:a16="http://schemas.microsoft.com/office/drawing/2014/main" id="{792D1868-E5D3-41A7-A51F-04467A8E4A12}"/>
                      </a:ext>
                    </a:extLst>
                  </p:cNvPr>
                  <p:cNvSpPr/>
                  <p:nvPr/>
                </p:nvSpPr>
                <p:spPr>
                  <a:xfrm>
                    <a:off x="9202229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2" name="グループ化 551">
                  <a:extLst>
                    <a:ext uri="{FF2B5EF4-FFF2-40B4-BE49-F238E27FC236}">
                      <a16:creationId xmlns:a16="http://schemas.microsoft.com/office/drawing/2014/main" id="{A14E1B14-6D91-43F6-9056-EDAAF79A25FC}"/>
                    </a:ext>
                  </a:extLst>
                </p:cNvPr>
                <p:cNvGrpSpPr/>
                <p:nvPr/>
              </p:nvGrpSpPr>
              <p:grpSpPr>
                <a:xfrm>
                  <a:off x="7612850" y="4388771"/>
                  <a:ext cx="33957" cy="157035"/>
                  <a:chOff x="9087343" y="4798219"/>
                  <a:chExt cx="229772" cy="302419"/>
                </a:xfrm>
                <a:pattFill prst="dkUp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</p:grpSpPr>
              <p:sp>
                <p:nvSpPr>
                  <p:cNvPr id="565" name="四角形: 角を丸くする 564">
                    <a:extLst>
                      <a:ext uri="{FF2B5EF4-FFF2-40B4-BE49-F238E27FC236}">
                        <a16:creationId xmlns:a16="http://schemas.microsoft.com/office/drawing/2014/main" id="{7741C663-3B64-499B-9F56-6543FDA4FF8F}"/>
                      </a:ext>
                    </a:extLst>
                  </p:cNvPr>
                  <p:cNvSpPr/>
                  <p:nvPr/>
                </p:nvSpPr>
                <p:spPr>
                  <a:xfrm>
                    <a:off x="9087343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6" name="四角形: 角を丸くする 565">
                    <a:extLst>
                      <a:ext uri="{FF2B5EF4-FFF2-40B4-BE49-F238E27FC236}">
                        <a16:creationId xmlns:a16="http://schemas.microsoft.com/office/drawing/2014/main" id="{3860FD73-0F85-40EE-AB13-116F36E44E62}"/>
                      </a:ext>
                    </a:extLst>
                  </p:cNvPr>
                  <p:cNvSpPr/>
                  <p:nvPr/>
                </p:nvSpPr>
                <p:spPr>
                  <a:xfrm>
                    <a:off x="9202229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3" name="グループ化 552">
                  <a:extLst>
                    <a:ext uri="{FF2B5EF4-FFF2-40B4-BE49-F238E27FC236}">
                      <a16:creationId xmlns:a16="http://schemas.microsoft.com/office/drawing/2014/main" id="{9FB41000-6A8B-42D2-881C-6B87FBFD94FB}"/>
                    </a:ext>
                  </a:extLst>
                </p:cNvPr>
                <p:cNvGrpSpPr/>
                <p:nvPr/>
              </p:nvGrpSpPr>
              <p:grpSpPr>
                <a:xfrm>
                  <a:off x="8761897" y="4388771"/>
                  <a:ext cx="33957" cy="157035"/>
                  <a:chOff x="9087343" y="4798219"/>
                  <a:chExt cx="229772" cy="302419"/>
                </a:xfrm>
                <a:pattFill prst="dkUp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</p:grpSpPr>
              <p:sp>
                <p:nvSpPr>
                  <p:cNvPr id="563" name="四角形: 角を丸くする 562">
                    <a:extLst>
                      <a:ext uri="{FF2B5EF4-FFF2-40B4-BE49-F238E27FC236}">
                        <a16:creationId xmlns:a16="http://schemas.microsoft.com/office/drawing/2014/main" id="{BDED186E-3C4D-43D3-8263-D205E975FB6F}"/>
                      </a:ext>
                    </a:extLst>
                  </p:cNvPr>
                  <p:cNvSpPr/>
                  <p:nvPr/>
                </p:nvSpPr>
                <p:spPr>
                  <a:xfrm>
                    <a:off x="9087343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4" name="四角形: 角を丸くする 563">
                    <a:extLst>
                      <a:ext uri="{FF2B5EF4-FFF2-40B4-BE49-F238E27FC236}">
                        <a16:creationId xmlns:a16="http://schemas.microsoft.com/office/drawing/2014/main" id="{97A3F4A7-092C-4FBB-95E8-77CBF4414383}"/>
                      </a:ext>
                    </a:extLst>
                  </p:cNvPr>
                  <p:cNvSpPr/>
                  <p:nvPr/>
                </p:nvSpPr>
                <p:spPr>
                  <a:xfrm>
                    <a:off x="9202229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4" name="グループ化 553">
                  <a:extLst>
                    <a:ext uri="{FF2B5EF4-FFF2-40B4-BE49-F238E27FC236}">
                      <a16:creationId xmlns:a16="http://schemas.microsoft.com/office/drawing/2014/main" id="{2A59E19E-46C9-4889-B703-6C737083FB77}"/>
                    </a:ext>
                  </a:extLst>
                </p:cNvPr>
                <p:cNvGrpSpPr/>
                <p:nvPr/>
              </p:nvGrpSpPr>
              <p:grpSpPr>
                <a:xfrm>
                  <a:off x="8030692" y="4388771"/>
                  <a:ext cx="30078" cy="238055"/>
                  <a:chOff x="9087343" y="4798219"/>
                  <a:chExt cx="229772" cy="302419"/>
                </a:xfrm>
                <a:pattFill prst="dkUp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</p:grpSpPr>
              <p:sp>
                <p:nvSpPr>
                  <p:cNvPr id="561" name="四角形: 角を丸くする 560">
                    <a:extLst>
                      <a:ext uri="{FF2B5EF4-FFF2-40B4-BE49-F238E27FC236}">
                        <a16:creationId xmlns:a16="http://schemas.microsoft.com/office/drawing/2014/main" id="{B8C87133-E027-4FC6-B493-B84DD6F016B9}"/>
                      </a:ext>
                    </a:extLst>
                  </p:cNvPr>
                  <p:cNvSpPr/>
                  <p:nvPr/>
                </p:nvSpPr>
                <p:spPr>
                  <a:xfrm>
                    <a:off x="9087343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2" name="四角形: 角を丸くする 561">
                    <a:extLst>
                      <a:ext uri="{FF2B5EF4-FFF2-40B4-BE49-F238E27FC236}">
                        <a16:creationId xmlns:a16="http://schemas.microsoft.com/office/drawing/2014/main" id="{84C7773F-C785-4FB8-9388-127BC56BB366}"/>
                      </a:ext>
                    </a:extLst>
                  </p:cNvPr>
                  <p:cNvSpPr/>
                  <p:nvPr/>
                </p:nvSpPr>
                <p:spPr>
                  <a:xfrm>
                    <a:off x="9202229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5" name="グループ化 554">
                  <a:extLst>
                    <a:ext uri="{FF2B5EF4-FFF2-40B4-BE49-F238E27FC236}">
                      <a16:creationId xmlns:a16="http://schemas.microsoft.com/office/drawing/2014/main" id="{241CB434-D543-46BB-A062-76A7273EC446}"/>
                    </a:ext>
                  </a:extLst>
                </p:cNvPr>
                <p:cNvGrpSpPr/>
                <p:nvPr/>
              </p:nvGrpSpPr>
              <p:grpSpPr>
                <a:xfrm>
                  <a:off x="8331922" y="4388771"/>
                  <a:ext cx="30078" cy="238055"/>
                  <a:chOff x="9087343" y="4798219"/>
                  <a:chExt cx="229772" cy="302419"/>
                </a:xfrm>
                <a:pattFill prst="dkUp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</p:grpSpPr>
              <p:sp>
                <p:nvSpPr>
                  <p:cNvPr id="559" name="四角形: 角を丸くする 558">
                    <a:extLst>
                      <a:ext uri="{FF2B5EF4-FFF2-40B4-BE49-F238E27FC236}">
                        <a16:creationId xmlns:a16="http://schemas.microsoft.com/office/drawing/2014/main" id="{444E6963-F06F-4861-8527-9E4AC034EE3E}"/>
                      </a:ext>
                    </a:extLst>
                  </p:cNvPr>
                  <p:cNvSpPr/>
                  <p:nvPr/>
                </p:nvSpPr>
                <p:spPr>
                  <a:xfrm>
                    <a:off x="9087343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0" name="四角形: 角を丸くする 559">
                    <a:extLst>
                      <a:ext uri="{FF2B5EF4-FFF2-40B4-BE49-F238E27FC236}">
                        <a16:creationId xmlns:a16="http://schemas.microsoft.com/office/drawing/2014/main" id="{E50CB00E-F88A-4DE8-9443-A8074EB6B2DB}"/>
                      </a:ext>
                    </a:extLst>
                  </p:cNvPr>
                  <p:cNvSpPr/>
                  <p:nvPr/>
                </p:nvSpPr>
                <p:spPr>
                  <a:xfrm>
                    <a:off x="9202229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6" name="グループ化 555">
                  <a:extLst>
                    <a:ext uri="{FF2B5EF4-FFF2-40B4-BE49-F238E27FC236}">
                      <a16:creationId xmlns:a16="http://schemas.microsoft.com/office/drawing/2014/main" id="{7486EE96-72BE-452B-AD54-DA62C29B454B}"/>
                    </a:ext>
                  </a:extLst>
                </p:cNvPr>
                <p:cNvGrpSpPr/>
                <p:nvPr/>
              </p:nvGrpSpPr>
              <p:grpSpPr>
                <a:xfrm>
                  <a:off x="8602632" y="4395915"/>
                  <a:ext cx="30078" cy="212461"/>
                  <a:chOff x="9087343" y="4798219"/>
                  <a:chExt cx="229772" cy="302419"/>
                </a:xfrm>
                <a:pattFill prst="dkUp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</p:grpSpPr>
              <p:sp>
                <p:nvSpPr>
                  <p:cNvPr id="557" name="四角形: 角を丸くする 556">
                    <a:extLst>
                      <a:ext uri="{FF2B5EF4-FFF2-40B4-BE49-F238E27FC236}">
                        <a16:creationId xmlns:a16="http://schemas.microsoft.com/office/drawing/2014/main" id="{E5047A46-38B4-4E26-8744-DBA523002AD4}"/>
                      </a:ext>
                    </a:extLst>
                  </p:cNvPr>
                  <p:cNvSpPr/>
                  <p:nvPr/>
                </p:nvSpPr>
                <p:spPr>
                  <a:xfrm>
                    <a:off x="9087343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8" name="四角形: 角を丸くする 557">
                    <a:extLst>
                      <a:ext uri="{FF2B5EF4-FFF2-40B4-BE49-F238E27FC236}">
                        <a16:creationId xmlns:a16="http://schemas.microsoft.com/office/drawing/2014/main" id="{63DFDD38-E08C-44F7-B24B-D503385DF1A7}"/>
                      </a:ext>
                    </a:extLst>
                  </p:cNvPr>
                  <p:cNvSpPr/>
                  <p:nvPr/>
                </p:nvSpPr>
                <p:spPr>
                  <a:xfrm>
                    <a:off x="9202229" y="4798219"/>
                    <a:ext cx="114886" cy="3024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37" name="台形 536">
                <a:extLst>
                  <a:ext uri="{FF2B5EF4-FFF2-40B4-BE49-F238E27FC236}">
                    <a16:creationId xmlns:a16="http://schemas.microsoft.com/office/drawing/2014/main" id="{BDA55C15-226C-4AE2-A1D0-7157D6738240}"/>
                  </a:ext>
                </a:extLst>
              </p:cNvPr>
              <p:cNvSpPr/>
              <p:nvPr/>
            </p:nvSpPr>
            <p:spPr>
              <a:xfrm rot="16353857">
                <a:off x="3934576" y="3579766"/>
                <a:ext cx="127093" cy="142874"/>
              </a:xfrm>
              <a:prstGeom prst="trapezoid">
                <a:avLst/>
              </a:prstGeom>
              <a:pattFill prst="narVert">
                <a:fgClr>
                  <a:srgbClr val="FFC000">
                    <a:lumMod val="40000"/>
                    <a:lumOff val="60000"/>
                  </a:srgb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D1010179-7A7F-4A19-BA2D-F075D57D04D3}"/>
                  </a:ext>
                </a:extLst>
              </p:cNvPr>
              <p:cNvGrpSpPr/>
              <p:nvPr/>
            </p:nvGrpSpPr>
            <p:grpSpPr>
              <a:xfrm rot="785551">
                <a:off x="3917966" y="3594438"/>
                <a:ext cx="45719" cy="102494"/>
                <a:chOff x="3885412" y="3717039"/>
                <a:chExt cx="39286" cy="192065"/>
              </a:xfrm>
            </p:grpSpPr>
            <p:sp>
              <p:nvSpPr>
                <p:cNvPr id="539" name="四角形: 角を丸くする 538">
                  <a:extLst>
                    <a:ext uri="{FF2B5EF4-FFF2-40B4-BE49-F238E27FC236}">
                      <a16:creationId xmlns:a16="http://schemas.microsoft.com/office/drawing/2014/main" id="{F7E9A55E-F1CC-4983-A800-07AFA71FAB45}"/>
                    </a:ext>
                  </a:extLst>
                </p:cNvPr>
                <p:cNvSpPr/>
                <p:nvPr/>
              </p:nvSpPr>
              <p:spPr>
                <a:xfrm>
                  <a:off x="3885412" y="3717039"/>
                  <a:ext cx="19643" cy="192065"/>
                </a:xfrm>
                <a:prstGeom prst="roundRect">
                  <a:avLst>
                    <a:gd name="adj" fmla="val 50000"/>
                  </a:avLst>
                </a:prstGeom>
                <a:pattFill prst="dkUp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0" name="四角形: 角を丸くする 539">
                  <a:extLst>
                    <a:ext uri="{FF2B5EF4-FFF2-40B4-BE49-F238E27FC236}">
                      <a16:creationId xmlns:a16="http://schemas.microsoft.com/office/drawing/2014/main" id="{68C2980B-4303-48F4-ACE2-76D77AF0B580}"/>
                    </a:ext>
                  </a:extLst>
                </p:cNvPr>
                <p:cNvSpPr/>
                <p:nvPr/>
              </p:nvSpPr>
              <p:spPr>
                <a:xfrm>
                  <a:off x="3905055" y="3717039"/>
                  <a:ext cx="19643" cy="192065"/>
                </a:xfrm>
                <a:prstGeom prst="roundRect">
                  <a:avLst>
                    <a:gd name="adj" fmla="val 50000"/>
                  </a:avLst>
                </a:prstGeom>
                <a:pattFill prst="dkUpDiag">
                  <a:fgClr>
                    <a:srgbClr val="FFC000">
                      <a:lumMod val="75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631" name="グループ化 630">
            <a:extLst>
              <a:ext uri="{FF2B5EF4-FFF2-40B4-BE49-F238E27FC236}">
                <a16:creationId xmlns:a16="http://schemas.microsoft.com/office/drawing/2014/main" id="{0DB32948-CC76-4C58-B780-ECB3F68C19B5}"/>
              </a:ext>
            </a:extLst>
          </p:cNvPr>
          <p:cNvGrpSpPr/>
          <p:nvPr/>
        </p:nvGrpSpPr>
        <p:grpSpPr>
          <a:xfrm>
            <a:off x="6800266" y="3895925"/>
            <a:ext cx="2356067" cy="2389161"/>
            <a:chOff x="3174520" y="2421416"/>
            <a:chExt cx="2722870" cy="2761116"/>
          </a:xfrm>
        </p:grpSpPr>
        <p:grpSp>
          <p:nvGrpSpPr>
            <p:cNvPr id="632" name="グループ化 631">
              <a:extLst>
                <a:ext uri="{FF2B5EF4-FFF2-40B4-BE49-F238E27FC236}">
                  <a16:creationId xmlns:a16="http://schemas.microsoft.com/office/drawing/2014/main" id="{7EF7A9BB-BFBE-4946-93C8-0D3E91C5EE3B}"/>
                </a:ext>
              </a:extLst>
            </p:cNvPr>
            <p:cNvGrpSpPr/>
            <p:nvPr/>
          </p:nvGrpSpPr>
          <p:grpSpPr>
            <a:xfrm>
              <a:off x="3174520" y="2421416"/>
              <a:ext cx="1440612" cy="2254101"/>
              <a:chOff x="3174520" y="2421416"/>
              <a:chExt cx="1440612" cy="2254101"/>
            </a:xfrm>
          </p:grpSpPr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44A573FE-9FF0-4ECB-8B07-311D2DE43FDE}"/>
                  </a:ext>
                </a:extLst>
              </p:cNvPr>
              <p:cNvGrpSpPr/>
              <p:nvPr/>
            </p:nvGrpSpPr>
            <p:grpSpPr>
              <a:xfrm>
                <a:off x="3650134" y="2421416"/>
                <a:ext cx="428787" cy="594594"/>
                <a:chOff x="3686013" y="2389821"/>
                <a:chExt cx="428787" cy="594594"/>
              </a:xfrm>
            </p:grpSpPr>
            <p:sp>
              <p:nvSpPr>
                <p:cNvPr id="648" name="台形 647">
                  <a:extLst>
                    <a:ext uri="{FF2B5EF4-FFF2-40B4-BE49-F238E27FC236}">
                      <a16:creationId xmlns:a16="http://schemas.microsoft.com/office/drawing/2014/main" id="{B0DEE5CB-C133-4D9F-A7B8-4FAD629182C5}"/>
                    </a:ext>
                  </a:extLst>
                </p:cNvPr>
                <p:cNvSpPr/>
                <p:nvPr/>
              </p:nvSpPr>
              <p:spPr>
                <a:xfrm rot="10800000">
                  <a:off x="3686013" y="2419211"/>
                  <a:ext cx="428787" cy="533399"/>
                </a:xfrm>
                <a:prstGeom prst="trapezoid">
                  <a:avLst/>
                </a:prstGeom>
                <a:gradFill flip="none" rotWithShape="1">
                  <a:gsLst>
                    <a:gs pos="70000">
                      <a:srgbClr val="FFC000">
                        <a:lumMod val="40000"/>
                        <a:lumOff val="60000"/>
                      </a:srgbClr>
                    </a:gs>
                    <a:gs pos="3000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台形 648">
                  <a:extLst>
                    <a:ext uri="{FF2B5EF4-FFF2-40B4-BE49-F238E27FC236}">
                      <a16:creationId xmlns:a16="http://schemas.microsoft.com/office/drawing/2014/main" id="{AB0758BB-4DC9-42B6-B99E-555E37CA2CB4}"/>
                    </a:ext>
                  </a:extLst>
                </p:cNvPr>
                <p:cNvSpPr/>
                <p:nvPr/>
              </p:nvSpPr>
              <p:spPr>
                <a:xfrm rot="10800000">
                  <a:off x="3799495" y="2389821"/>
                  <a:ext cx="190662" cy="562789"/>
                </a:xfrm>
                <a:prstGeom prst="trapezoid">
                  <a:avLst/>
                </a:prstGeom>
                <a:gradFill flip="none" rotWithShape="1">
                  <a:gsLst>
                    <a:gs pos="70000">
                      <a:srgbClr val="FFC000">
                        <a:lumMod val="40000"/>
                        <a:lumOff val="60000"/>
                      </a:srgbClr>
                    </a:gs>
                    <a:gs pos="30000">
                      <a:srgbClr val="ED7D31">
                        <a:lumMod val="7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楕円 649">
                  <a:extLst>
                    <a:ext uri="{FF2B5EF4-FFF2-40B4-BE49-F238E27FC236}">
                      <a16:creationId xmlns:a16="http://schemas.microsoft.com/office/drawing/2014/main" id="{6EE82A66-309C-44FF-95E3-5B819C99F619}"/>
                    </a:ext>
                  </a:extLst>
                </p:cNvPr>
                <p:cNvSpPr/>
                <p:nvPr/>
              </p:nvSpPr>
              <p:spPr>
                <a:xfrm rot="20700000">
                  <a:off x="3742833" y="2846290"/>
                  <a:ext cx="303982" cy="138125"/>
                </a:xfrm>
                <a:prstGeom prst="ellipse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42" name="楕円 663">
                <a:extLst>
                  <a:ext uri="{FF2B5EF4-FFF2-40B4-BE49-F238E27FC236}">
                    <a16:creationId xmlns:a16="http://schemas.microsoft.com/office/drawing/2014/main" id="{5CE69A33-2B0F-4A65-B180-E53A4E9B8020}"/>
                  </a:ext>
                </a:extLst>
              </p:cNvPr>
              <p:cNvSpPr/>
              <p:nvPr/>
            </p:nvSpPr>
            <p:spPr>
              <a:xfrm>
                <a:off x="3174520" y="2907101"/>
                <a:ext cx="1440612" cy="1768416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3" name="円: 塗りつぶしなし 642">
                <a:extLst>
                  <a:ext uri="{FF2B5EF4-FFF2-40B4-BE49-F238E27FC236}">
                    <a16:creationId xmlns:a16="http://schemas.microsoft.com/office/drawing/2014/main" id="{0E98B915-9EB4-4E43-B1AD-42671CECB6FD}"/>
                  </a:ext>
                </a:extLst>
              </p:cNvPr>
              <p:cNvSpPr/>
              <p:nvPr/>
            </p:nvSpPr>
            <p:spPr>
              <a:xfrm>
                <a:off x="3347048" y="3124918"/>
                <a:ext cx="1095555" cy="1447082"/>
              </a:xfrm>
              <a:prstGeom prst="donut">
                <a:avLst>
                  <a:gd name="adj" fmla="val 43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4" name="テキスト ボックス 643">
                <a:extLst>
                  <a:ext uri="{FF2B5EF4-FFF2-40B4-BE49-F238E27FC236}">
                    <a16:creationId xmlns:a16="http://schemas.microsoft.com/office/drawing/2014/main" id="{D262ACE6-5354-4D0C-9AF4-EFC9A28400D0}"/>
                  </a:ext>
                </a:extLst>
              </p:cNvPr>
              <p:cNvSpPr txBox="1"/>
              <p:nvPr/>
            </p:nvSpPr>
            <p:spPr>
              <a:xfrm rot="5400000">
                <a:off x="3356167" y="3652007"/>
                <a:ext cx="1077314" cy="417621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砂たまご</a:t>
                </a:r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477F944B-686F-474E-8972-CE66F523B4D7}"/>
                  </a:ext>
                </a:extLst>
              </p:cNvPr>
              <p:cNvSpPr/>
              <p:nvPr/>
            </p:nvSpPr>
            <p:spPr>
              <a:xfrm>
                <a:off x="3875907" y="2922914"/>
                <a:ext cx="45720" cy="158424"/>
              </a:xfrm>
              <a:custGeom>
                <a:avLst/>
                <a:gdLst>
                  <a:gd name="connsiteX0" fmla="*/ 323431 w 646862"/>
                  <a:gd name="connsiteY0" fmla="*/ 0 h 1426517"/>
                  <a:gd name="connsiteX1" fmla="*/ 329286 w 646862"/>
                  <a:gd name="connsiteY1" fmla="*/ 6353 h 1426517"/>
                  <a:gd name="connsiteX2" fmla="*/ 646862 w 646862"/>
                  <a:gd name="connsiteY2" fmla="*/ 830778 h 1426517"/>
                  <a:gd name="connsiteX3" fmla="*/ 329286 w 646862"/>
                  <a:gd name="connsiteY3" fmla="*/ 1423364 h 1426517"/>
                  <a:gd name="connsiteX4" fmla="*/ 323431 w 646862"/>
                  <a:gd name="connsiteY4" fmla="*/ 1426517 h 1426517"/>
                  <a:gd name="connsiteX5" fmla="*/ 317577 w 646862"/>
                  <a:gd name="connsiteY5" fmla="*/ 1423364 h 1426517"/>
                  <a:gd name="connsiteX6" fmla="*/ 0 w 646862"/>
                  <a:gd name="connsiteY6" fmla="*/ 830778 h 1426517"/>
                  <a:gd name="connsiteX7" fmla="*/ 317577 w 646862"/>
                  <a:gd name="connsiteY7" fmla="*/ 6353 h 14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862" h="1426517">
                    <a:moveTo>
                      <a:pt x="323431" y="0"/>
                    </a:moveTo>
                    <a:lnTo>
                      <a:pt x="329286" y="6353"/>
                    </a:lnTo>
                    <a:cubicBezTo>
                      <a:pt x="520889" y="234138"/>
                      <a:pt x="646862" y="584103"/>
                      <a:pt x="646862" y="830778"/>
                    </a:cubicBezTo>
                    <a:cubicBezTo>
                      <a:pt x="646862" y="1077454"/>
                      <a:pt x="520889" y="1294939"/>
                      <a:pt x="329286" y="1423364"/>
                    </a:cubicBezTo>
                    <a:lnTo>
                      <a:pt x="323431" y="1426517"/>
                    </a:lnTo>
                    <a:lnTo>
                      <a:pt x="317577" y="1423364"/>
                    </a:lnTo>
                    <a:cubicBezTo>
                      <a:pt x="125974" y="1294939"/>
                      <a:pt x="0" y="1077454"/>
                      <a:pt x="0" y="830778"/>
                    </a:cubicBezTo>
                    <a:cubicBezTo>
                      <a:pt x="0" y="584103"/>
                      <a:pt x="125974" y="234138"/>
                      <a:pt x="317577" y="635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7C5B1070-3D4D-41FA-8763-F09941A16473}"/>
                  </a:ext>
                </a:extLst>
              </p:cNvPr>
              <p:cNvSpPr/>
              <p:nvPr/>
            </p:nvSpPr>
            <p:spPr>
              <a:xfrm rot="2886996">
                <a:off x="3729527" y="2905640"/>
                <a:ext cx="57103" cy="184223"/>
              </a:xfrm>
              <a:custGeom>
                <a:avLst/>
                <a:gdLst>
                  <a:gd name="connsiteX0" fmla="*/ 323431 w 646862"/>
                  <a:gd name="connsiteY0" fmla="*/ 0 h 1426517"/>
                  <a:gd name="connsiteX1" fmla="*/ 329286 w 646862"/>
                  <a:gd name="connsiteY1" fmla="*/ 6353 h 1426517"/>
                  <a:gd name="connsiteX2" fmla="*/ 646862 w 646862"/>
                  <a:gd name="connsiteY2" fmla="*/ 830778 h 1426517"/>
                  <a:gd name="connsiteX3" fmla="*/ 329286 w 646862"/>
                  <a:gd name="connsiteY3" fmla="*/ 1423364 h 1426517"/>
                  <a:gd name="connsiteX4" fmla="*/ 323431 w 646862"/>
                  <a:gd name="connsiteY4" fmla="*/ 1426517 h 1426517"/>
                  <a:gd name="connsiteX5" fmla="*/ 317577 w 646862"/>
                  <a:gd name="connsiteY5" fmla="*/ 1423364 h 1426517"/>
                  <a:gd name="connsiteX6" fmla="*/ 0 w 646862"/>
                  <a:gd name="connsiteY6" fmla="*/ 830778 h 1426517"/>
                  <a:gd name="connsiteX7" fmla="*/ 317577 w 646862"/>
                  <a:gd name="connsiteY7" fmla="*/ 6353 h 14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862" h="1426517">
                    <a:moveTo>
                      <a:pt x="323431" y="0"/>
                    </a:moveTo>
                    <a:lnTo>
                      <a:pt x="329286" y="6353"/>
                    </a:lnTo>
                    <a:cubicBezTo>
                      <a:pt x="520889" y="234138"/>
                      <a:pt x="646862" y="584103"/>
                      <a:pt x="646862" y="830778"/>
                    </a:cubicBezTo>
                    <a:cubicBezTo>
                      <a:pt x="646862" y="1077454"/>
                      <a:pt x="520889" y="1294939"/>
                      <a:pt x="329286" y="1423364"/>
                    </a:cubicBezTo>
                    <a:lnTo>
                      <a:pt x="323431" y="1426517"/>
                    </a:lnTo>
                    <a:lnTo>
                      <a:pt x="317577" y="1423364"/>
                    </a:lnTo>
                    <a:cubicBezTo>
                      <a:pt x="125974" y="1294939"/>
                      <a:pt x="0" y="1077454"/>
                      <a:pt x="0" y="830778"/>
                    </a:cubicBezTo>
                    <a:cubicBezTo>
                      <a:pt x="0" y="584103"/>
                      <a:pt x="125974" y="234138"/>
                      <a:pt x="317577" y="635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11C041DD-27C2-459E-ACDB-B37ED214F245}"/>
                  </a:ext>
                </a:extLst>
              </p:cNvPr>
              <p:cNvSpPr/>
              <p:nvPr/>
            </p:nvSpPr>
            <p:spPr>
              <a:xfrm rot="18000000">
                <a:off x="4008985" y="2904993"/>
                <a:ext cx="45720" cy="158424"/>
              </a:xfrm>
              <a:custGeom>
                <a:avLst/>
                <a:gdLst>
                  <a:gd name="connsiteX0" fmla="*/ 323431 w 646862"/>
                  <a:gd name="connsiteY0" fmla="*/ 0 h 1426517"/>
                  <a:gd name="connsiteX1" fmla="*/ 329286 w 646862"/>
                  <a:gd name="connsiteY1" fmla="*/ 6353 h 1426517"/>
                  <a:gd name="connsiteX2" fmla="*/ 646862 w 646862"/>
                  <a:gd name="connsiteY2" fmla="*/ 830778 h 1426517"/>
                  <a:gd name="connsiteX3" fmla="*/ 329286 w 646862"/>
                  <a:gd name="connsiteY3" fmla="*/ 1423364 h 1426517"/>
                  <a:gd name="connsiteX4" fmla="*/ 323431 w 646862"/>
                  <a:gd name="connsiteY4" fmla="*/ 1426517 h 1426517"/>
                  <a:gd name="connsiteX5" fmla="*/ 317577 w 646862"/>
                  <a:gd name="connsiteY5" fmla="*/ 1423364 h 1426517"/>
                  <a:gd name="connsiteX6" fmla="*/ 0 w 646862"/>
                  <a:gd name="connsiteY6" fmla="*/ 830778 h 1426517"/>
                  <a:gd name="connsiteX7" fmla="*/ 317577 w 646862"/>
                  <a:gd name="connsiteY7" fmla="*/ 6353 h 1426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862" h="1426517">
                    <a:moveTo>
                      <a:pt x="323431" y="0"/>
                    </a:moveTo>
                    <a:lnTo>
                      <a:pt x="329286" y="6353"/>
                    </a:lnTo>
                    <a:cubicBezTo>
                      <a:pt x="520889" y="234138"/>
                      <a:pt x="646862" y="584103"/>
                      <a:pt x="646862" y="830778"/>
                    </a:cubicBezTo>
                    <a:cubicBezTo>
                      <a:pt x="646862" y="1077454"/>
                      <a:pt x="520889" y="1294939"/>
                      <a:pt x="329286" y="1423364"/>
                    </a:cubicBezTo>
                    <a:lnTo>
                      <a:pt x="323431" y="1426517"/>
                    </a:lnTo>
                    <a:lnTo>
                      <a:pt x="317577" y="1423364"/>
                    </a:lnTo>
                    <a:cubicBezTo>
                      <a:pt x="125974" y="1294939"/>
                      <a:pt x="0" y="1077454"/>
                      <a:pt x="0" y="830778"/>
                    </a:cubicBezTo>
                    <a:cubicBezTo>
                      <a:pt x="0" y="584103"/>
                      <a:pt x="125974" y="234138"/>
                      <a:pt x="317577" y="6353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33" name="グループ化 632">
              <a:extLst>
                <a:ext uri="{FF2B5EF4-FFF2-40B4-BE49-F238E27FC236}">
                  <a16:creationId xmlns:a16="http://schemas.microsoft.com/office/drawing/2014/main" id="{660CA3A1-6CC7-4E16-8DAB-029FC77FBC84}"/>
                </a:ext>
              </a:extLst>
            </p:cNvPr>
            <p:cNvGrpSpPr/>
            <p:nvPr/>
          </p:nvGrpSpPr>
          <p:grpSpPr>
            <a:xfrm rot="1029844">
              <a:off x="4008609" y="3961467"/>
              <a:ext cx="1888781" cy="1221065"/>
              <a:chOff x="4567146" y="2347963"/>
              <a:chExt cx="1888781" cy="1221065"/>
            </a:xfrm>
          </p:grpSpPr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9584C39E-1F71-4F79-B31F-DDE466386669}"/>
                  </a:ext>
                </a:extLst>
              </p:cNvPr>
              <p:cNvSpPr/>
              <p:nvPr/>
            </p:nvSpPr>
            <p:spPr>
              <a:xfrm rot="4330368">
                <a:off x="4992762" y="1922347"/>
                <a:ext cx="910616" cy="1761847"/>
              </a:xfrm>
              <a:custGeom>
                <a:avLst/>
                <a:gdLst>
                  <a:gd name="connsiteX0" fmla="*/ 77760 w 910616"/>
                  <a:gd name="connsiteY0" fmla="*/ 543037 h 1761847"/>
                  <a:gd name="connsiteX1" fmla="*/ 319914 w 910616"/>
                  <a:gd name="connsiteY1" fmla="*/ 59549 h 1761847"/>
                  <a:gd name="connsiteX2" fmla="*/ 344651 w 910616"/>
                  <a:gd name="connsiteY2" fmla="*/ 40084 h 1761847"/>
                  <a:gd name="connsiteX3" fmla="*/ 375124 w 910616"/>
                  <a:gd name="connsiteY3" fmla="*/ 24926 h 1761847"/>
                  <a:gd name="connsiteX4" fmla="*/ 446644 w 910616"/>
                  <a:gd name="connsiteY4" fmla="*/ 3333 h 1761847"/>
                  <a:gd name="connsiteX5" fmla="*/ 479383 w 910616"/>
                  <a:gd name="connsiteY5" fmla="*/ 0 h 1761847"/>
                  <a:gd name="connsiteX6" fmla="*/ 501861 w 910616"/>
                  <a:gd name="connsiteY6" fmla="*/ 3620 h 1761847"/>
                  <a:gd name="connsiteX7" fmla="*/ 910616 w 910616"/>
                  <a:gd name="connsiteY7" fmla="*/ 1049904 h 1761847"/>
                  <a:gd name="connsiteX8" fmla="*/ 547068 w 910616"/>
                  <a:gd name="connsiteY8" fmla="*/ 1750019 h 1761847"/>
                  <a:gd name="connsiteX9" fmla="*/ 472316 w 910616"/>
                  <a:gd name="connsiteY9" fmla="*/ 1761847 h 1761847"/>
                  <a:gd name="connsiteX10" fmla="*/ 446645 w 910616"/>
                  <a:gd name="connsiteY10" fmla="*/ 1760561 h 1761847"/>
                  <a:gd name="connsiteX11" fmla="*/ 375125 w 910616"/>
                  <a:gd name="connsiteY11" fmla="*/ 1749732 h 1761847"/>
                  <a:gd name="connsiteX12" fmla="*/ 342058 w 910616"/>
                  <a:gd name="connsiteY12" fmla="*/ 1739548 h 1761847"/>
                  <a:gd name="connsiteX13" fmla="*/ 278083 w 910616"/>
                  <a:gd name="connsiteY13" fmla="*/ 1708378 h 1761847"/>
                  <a:gd name="connsiteX14" fmla="*/ 0 w 910616"/>
                  <a:gd name="connsiteY14" fmla="*/ 1049904 h 1761847"/>
                  <a:gd name="connsiteX15" fmla="*/ 77760 w 910616"/>
                  <a:gd name="connsiteY15" fmla="*/ 543037 h 1761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10616" h="1761847">
                    <a:moveTo>
                      <a:pt x="77760" y="543037"/>
                    </a:moveTo>
                    <a:cubicBezTo>
                      <a:pt x="135035" y="340419"/>
                      <a:pt x="220114" y="153478"/>
                      <a:pt x="319914" y="59549"/>
                    </a:cubicBezTo>
                    <a:lnTo>
                      <a:pt x="344651" y="40084"/>
                    </a:lnTo>
                    <a:lnTo>
                      <a:pt x="375124" y="24926"/>
                    </a:lnTo>
                    <a:cubicBezTo>
                      <a:pt x="398569" y="15530"/>
                      <a:pt x="422430" y="8257"/>
                      <a:pt x="446644" y="3333"/>
                    </a:cubicBezTo>
                    <a:lnTo>
                      <a:pt x="479383" y="0"/>
                    </a:lnTo>
                    <a:lnTo>
                      <a:pt x="501861" y="3620"/>
                    </a:lnTo>
                    <a:cubicBezTo>
                      <a:pt x="731453" y="77476"/>
                      <a:pt x="910616" y="679890"/>
                      <a:pt x="910616" y="1049904"/>
                    </a:cubicBezTo>
                    <a:cubicBezTo>
                      <a:pt x="910617" y="1395250"/>
                      <a:pt x="754544" y="1683382"/>
                      <a:pt x="547068" y="1750019"/>
                    </a:cubicBezTo>
                    <a:lnTo>
                      <a:pt x="472316" y="1761847"/>
                    </a:lnTo>
                    <a:lnTo>
                      <a:pt x="446645" y="1760561"/>
                    </a:lnTo>
                    <a:cubicBezTo>
                      <a:pt x="422430" y="1758121"/>
                      <a:pt x="398570" y="1754491"/>
                      <a:pt x="375125" y="1749732"/>
                    </a:cubicBezTo>
                    <a:lnTo>
                      <a:pt x="342058" y="1739548"/>
                    </a:lnTo>
                    <a:lnTo>
                      <a:pt x="278083" y="1708378"/>
                    </a:lnTo>
                    <a:cubicBezTo>
                      <a:pt x="114666" y="1599891"/>
                      <a:pt x="1" y="1345915"/>
                      <a:pt x="0" y="1049904"/>
                    </a:cubicBezTo>
                    <a:cubicBezTo>
                      <a:pt x="0" y="901898"/>
                      <a:pt x="28667" y="716709"/>
                      <a:pt x="77760" y="543037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A00FE909-4BAF-424B-BB74-28F10D2EABD5}"/>
                  </a:ext>
                </a:extLst>
              </p:cNvPr>
              <p:cNvSpPr/>
              <p:nvPr/>
            </p:nvSpPr>
            <p:spPr>
              <a:xfrm rot="4330368">
                <a:off x="5187578" y="2300679"/>
                <a:ext cx="768282" cy="1768416"/>
              </a:xfrm>
              <a:custGeom>
                <a:avLst/>
                <a:gdLst>
                  <a:gd name="connsiteX0" fmla="*/ 7067 w 768282"/>
                  <a:gd name="connsiteY0" fmla="*/ 4165 h 1768416"/>
                  <a:gd name="connsiteX1" fmla="*/ 47975 w 768282"/>
                  <a:gd name="connsiteY1" fmla="*/ 0 h 1768416"/>
                  <a:gd name="connsiteX2" fmla="*/ 768282 w 768282"/>
                  <a:gd name="connsiteY2" fmla="*/ 1053782 h 1768416"/>
                  <a:gd name="connsiteX3" fmla="*/ 47975 w 768282"/>
                  <a:gd name="connsiteY3" fmla="*/ 1768416 h 1768416"/>
                  <a:gd name="connsiteX4" fmla="*/ 0 w 768282"/>
                  <a:gd name="connsiteY4" fmla="*/ 1766012 h 1768416"/>
                  <a:gd name="connsiteX5" fmla="*/ 74752 w 768282"/>
                  <a:gd name="connsiteY5" fmla="*/ 1754184 h 1768416"/>
                  <a:gd name="connsiteX6" fmla="*/ 438300 w 768282"/>
                  <a:gd name="connsiteY6" fmla="*/ 1054069 h 1768416"/>
                  <a:gd name="connsiteX7" fmla="*/ 29545 w 768282"/>
                  <a:gd name="connsiteY7" fmla="*/ 7785 h 1768416"/>
                  <a:gd name="connsiteX8" fmla="*/ 7067 w 768282"/>
                  <a:gd name="connsiteY8" fmla="*/ 4165 h 1768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8282" h="1768416">
                    <a:moveTo>
                      <a:pt x="7067" y="4165"/>
                    </a:moveTo>
                    <a:lnTo>
                      <a:pt x="47975" y="0"/>
                    </a:lnTo>
                    <a:cubicBezTo>
                      <a:pt x="445790" y="-1"/>
                      <a:pt x="768281" y="659101"/>
                      <a:pt x="768282" y="1053782"/>
                    </a:cubicBezTo>
                    <a:cubicBezTo>
                      <a:pt x="768281" y="1448463"/>
                      <a:pt x="445789" y="1768415"/>
                      <a:pt x="47975" y="1768416"/>
                    </a:cubicBezTo>
                    <a:lnTo>
                      <a:pt x="0" y="1766012"/>
                    </a:lnTo>
                    <a:lnTo>
                      <a:pt x="74752" y="1754184"/>
                    </a:lnTo>
                    <a:cubicBezTo>
                      <a:pt x="282228" y="1687547"/>
                      <a:pt x="438301" y="1399415"/>
                      <a:pt x="438300" y="1054069"/>
                    </a:cubicBezTo>
                    <a:cubicBezTo>
                      <a:pt x="438300" y="684055"/>
                      <a:pt x="259137" y="81641"/>
                      <a:pt x="29545" y="7785"/>
                    </a:cubicBezTo>
                    <a:lnTo>
                      <a:pt x="7067" y="416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20000"/>
                      <a:lumOff val="80000"/>
                    </a:srgbClr>
                  </a:gs>
                  <a:gs pos="100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5D2EA3AD-DF41-49DF-90C3-EBED767B3BC7}"/>
                </a:ext>
              </a:extLst>
            </p:cNvPr>
            <p:cNvGrpSpPr/>
            <p:nvPr/>
          </p:nvGrpSpPr>
          <p:grpSpPr>
            <a:xfrm>
              <a:off x="4707207" y="5045075"/>
              <a:ext cx="382318" cy="89977"/>
              <a:chOff x="4646882" y="5016187"/>
              <a:chExt cx="483918" cy="137915"/>
            </a:xfrm>
            <a:solidFill>
              <a:sysClr val="window" lastClr="FFFFFF"/>
            </a:solidFill>
          </p:grpSpPr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9AE63D5A-FAFA-4368-B45C-D409148C33D8}"/>
                  </a:ext>
                </a:extLst>
              </p:cNvPr>
              <p:cNvSpPr/>
              <p:nvPr/>
            </p:nvSpPr>
            <p:spPr>
              <a:xfrm>
                <a:off x="4646882" y="5051184"/>
                <a:ext cx="102918" cy="102918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8" name="楕円 691">
                <a:extLst>
                  <a:ext uri="{FF2B5EF4-FFF2-40B4-BE49-F238E27FC236}">
                    <a16:creationId xmlns:a16="http://schemas.microsoft.com/office/drawing/2014/main" id="{1C41A486-D897-4A75-8ECC-3D6A23744A45}"/>
                  </a:ext>
                </a:extLst>
              </p:cNvPr>
              <p:cNvSpPr/>
              <p:nvPr/>
            </p:nvSpPr>
            <p:spPr>
              <a:xfrm rot="21055537">
                <a:off x="4786032" y="5016187"/>
                <a:ext cx="344768" cy="109639"/>
              </a:xfrm>
              <a:custGeom>
                <a:avLst/>
                <a:gdLst>
                  <a:gd name="connsiteX0" fmla="*/ 0 w 328343"/>
                  <a:gd name="connsiteY0" fmla="*/ 51459 h 102918"/>
                  <a:gd name="connsiteX1" fmla="*/ 164172 w 328343"/>
                  <a:gd name="connsiteY1" fmla="*/ 0 h 102918"/>
                  <a:gd name="connsiteX2" fmla="*/ 328344 w 328343"/>
                  <a:gd name="connsiteY2" fmla="*/ 51459 h 102918"/>
                  <a:gd name="connsiteX3" fmla="*/ 164172 w 328343"/>
                  <a:gd name="connsiteY3" fmla="*/ 102918 h 102918"/>
                  <a:gd name="connsiteX4" fmla="*/ 0 w 328343"/>
                  <a:gd name="connsiteY4" fmla="*/ 51459 h 102918"/>
                  <a:gd name="connsiteX0" fmla="*/ 227 w 328571"/>
                  <a:gd name="connsiteY0" fmla="*/ 51852 h 103704"/>
                  <a:gd name="connsiteX1" fmla="*/ 164399 w 328571"/>
                  <a:gd name="connsiteY1" fmla="*/ 393 h 103704"/>
                  <a:gd name="connsiteX2" fmla="*/ 328571 w 328571"/>
                  <a:gd name="connsiteY2" fmla="*/ 51852 h 103704"/>
                  <a:gd name="connsiteX3" fmla="*/ 164399 w 328571"/>
                  <a:gd name="connsiteY3" fmla="*/ 103311 h 103704"/>
                  <a:gd name="connsiteX4" fmla="*/ 227 w 328571"/>
                  <a:gd name="connsiteY4" fmla="*/ 51852 h 103704"/>
                  <a:gd name="connsiteX0" fmla="*/ 227 w 329646"/>
                  <a:gd name="connsiteY0" fmla="*/ 51852 h 103704"/>
                  <a:gd name="connsiteX1" fmla="*/ 164399 w 329646"/>
                  <a:gd name="connsiteY1" fmla="*/ 393 h 103704"/>
                  <a:gd name="connsiteX2" fmla="*/ 328571 w 329646"/>
                  <a:gd name="connsiteY2" fmla="*/ 51852 h 103704"/>
                  <a:gd name="connsiteX3" fmla="*/ 164399 w 329646"/>
                  <a:gd name="connsiteY3" fmla="*/ 103311 h 103704"/>
                  <a:gd name="connsiteX4" fmla="*/ 227 w 329646"/>
                  <a:gd name="connsiteY4" fmla="*/ 51852 h 103704"/>
                  <a:gd name="connsiteX0" fmla="*/ 163 w 344768"/>
                  <a:gd name="connsiteY0" fmla="*/ 56633 h 109639"/>
                  <a:gd name="connsiteX1" fmla="*/ 164335 w 344768"/>
                  <a:gd name="connsiteY1" fmla="*/ 5174 h 109639"/>
                  <a:gd name="connsiteX2" fmla="*/ 344053 w 344768"/>
                  <a:gd name="connsiteY2" fmla="*/ 39825 h 109639"/>
                  <a:gd name="connsiteX3" fmla="*/ 164335 w 344768"/>
                  <a:gd name="connsiteY3" fmla="*/ 108092 h 109639"/>
                  <a:gd name="connsiteX4" fmla="*/ 163 w 344768"/>
                  <a:gd name="connsiteY4" fmla="*/ 56633 h 10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768" h="109639">
                    <a:moveTo>
                      <a:pt x="163" y="56633"/>
                    </a:moveTo>
                    <a:cubicBezTo>
                      <a:pt x="5171" y="-3140"/>
                      <a:pt x="107020" y="7975"/>
                      <a:pt x="164335" y="5174"/>
                    </a:cubicBezTo>
                    <a:cubicBezTo>
                      <a:pt x="221650" y="2373"/>
                      <a:pt x="332383" y="-16181"/>
                      <a:pt x="344053" y="39825"/>
                    </a:cubicBezTo>
                    <a:cubicBezTo>
                      <a:pt x="355723" y="95831"/>
                      <a:pt x="221650" y="105291"/>
                      <a:pt x="164335" y="108092"/>
                    </a:cubicBezTo>
                    <a:cubicBezTo>
                      <a:pt x="107020" y="110893"/>
                      <a:pt x="-4845" y="116406"/>
                      <a:pt x="163" y="56633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35" name="楕円 634">
              <a:extLst>
                <a:ext uri="{FF2B5EF4-FFF2-40B4-BE49-F238E27FC236}">
                  <a16:creationId xmlns:a16="http://schemas.microsoft.com/office/drawing/2014/main" id="{50C3F28C-E4B1-4D0A-AA93-BB6ECC343D25}"/>
                </a:ext>
              </a:extLst>
            </p:cNvPr>
            <p:cNvSpPr/>
            <p:nvPr/>
          </p:nvSpPr>
          <p:spPr>
            <a:xfrm>
              <a:off x="4109801" y="4035425"/>
              <a:ext cx="922574" cy="719021"/>
            </a:xfrm>
            <a:prstGeom prst="ellipse">
              <a:avLst/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6" name="楕円 635">
              <a:extLst>
                <a:ext uri="{FF2B5EF4-FFF2-40B4-BE49-F238E27FC236}">
                  <a16:creationId xmlns:a16="http://schemas.microsoft.com/office/drawing/2014/main" id="{C11BCBC5-7ADD-47F8-B982-DFBBFC49267B}"/>
                </a:ext>
              </a:extLst>
            </p:cNvPr>
            <p:cNvSpPr/>
            <p:nvPr/>
          </p:nvSpPr>
          <p:spPr>
            <a:xfrm>
              <a:off x="4109800" y="4057650"/>
              <a:ext cx="874949" cy="670950"/>
            </a:xfrm>
            <a:prstGeom prst="ellipse">
              <a:avLst/>
            </a:prstGeom>
            <a:gradFill>
              <a:gsLst>
                <a:gs pos="45000">
                  <a:srgbClr val="FFFF00"/>
                </a:gs>
                <a:gs pos="78000">
                  <a:srgbClr val="FFC000"/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3697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125</Words>
  <Application>Microsoft Office PowerPoint</Application>
  <PresentationFormat>A4 210 x 297 mm</PresentationFormat>
  <Paragraphs>46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Meiryo UI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pptxg08_鳥取県をイメージするイラスト</dc:title>
  <dc:subject>pptxg08_鳥取県をイメージするイラスト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2021-02-06T07:26:26Z</dcterms:modified>
  <cp:category/>
  <cp:version>1</cp:version>
</cp:coreProperties>
</file>